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6"/>
  </p:notesMasterIdLst>
  <p:sldIdLst>
    <p:sldId id="420" r:id="rId2"/>
    <p:sldId id="454" r:id="rId3"/>
    <p:sldId id="412" r:id="rId4"/>
    <p:sldId id="422" r:id="rId5"/>
    <p:sldId id="423" r:id="rId6"/>
    <p:sldId id="462" r:id="rId7"/>
    <p:sldId id="463" r:id="rId8"/>
    <p:sldId id="464" r:id="rId9"/>
    <p:sldId id="466" r:id="rId10"/>
    <p:sldId id="465" r:id="rId11"/>
    <p:sldId id="425" r:id="rId12"/>
    <p:sldId id="455" r:id="rId13"/>
    <p:sldId id="427" r:id="rId14"/>
    <p:sldId id="413" r:id="rId15"/>
    <p:sldId id="414" r:id="rId16"/>
    <p:sldId id="430" r:id="rId17"/>
    <p:sldId id="432" r:id="rId18"/>
    <p:sldId id="475" r:id="rId19"/>
    <p:sldId id="433" r:id="rId20"/>
    <p:sldId id="434" r:id="rId21"/>
    <p:sldId id="435" r:id="rId22"/>
    <p:sldId id="442" r:id="rId23"/>
    <p:sldId id="448" r:id="rId24"/>
    <p:sldId id="438" r:id="rId25"/>
    <p:sldId id="439" r:id="rId26"/>
    <p:sldId id="446" r:id="rId27"/>
    <p:sldId id="449" r:id="rId28"/>
    <p:sldId id="450" r:id="rId29"/>
    <p:sldId id="469" r:id="rId30"/>
    <p:sldId id="451" r:id="rId31"/>
    <p:sldId id="452" r:id="rId32"/>
    <p:sldId id="453" r:id="rId33"/>
    <p:sldId id="456" r:id="rId34"/>
    <p:sldId id="467" r:id="rId35"/>
    <p:sldId id="457" r:id="rId36"/>
    <p:sldId id="458" r:id="rId37"/>
    <p:sldId id="459" r:id="rId38"/>
    <p:sldId id="460" r:id="rId39"/>
    <p:sldId id="461" r:id="rId40"/>
    <p:sldId id="468" r:id="rId41"/>
    <p:sldId id="470" r:id="rId42"/>
    <p:sldId id="476" r:id="rId43"/>
    <p:sldId id="471" r:id="rId44"/>
    <p:sldId id="474" r:id="rId45"/>
    <p:sldId id="472" r:id="rId46"/>
    <p:sldId id="477" r:id="rId47"/>
    <p:sldId id="478" r:id="rId48"/>
    <p:sldId id="489" r:id="rId49"/>
    <p:sldId id="490" r:id="rId50"/>
    <p:sldId id="488" r:id="rId51"/>
    <p:sldId id="491"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504" r:id="rId65"/>
    <p:sldId id="505" r:id="rId66"/>
    <p:sldId id="506" r:id="rId67"/>
    <p:sldId id="507" r:id="rId68"/>
    <p:sldId id="508" r:id="rId69"/>
    <p:sldId id="509" r:id="rId70"/>
    <p:sldId id="510" r:id="rId71"/>
    <p:sldId id="511" r:id="rId72"/>
    <p:sldId id="512" r:id="rId73"/>
    <p:sldId id="513" r:id="rId74"/>
    <p:sldId id="514" r:id="rId75"/>
  </p:sldIdLst>
  <p:sldSz cx="228600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_submission" id="{E4BD4140-1328-4ECB-9711-031F54ACF92C}">
          <p14:sldIdLst>
            <p14:sldId id="420"/>
            <p14:sldId id="454"/>
            <p14:sldId id="412"/>
            <p14:sldId id="422"/>
            <p14:sldId id="423"/>
            <p14:sldId id="462"/>
            <p14:sldId id="463"/>
            <p14:sldId id="464"/>
            <p14:sldId id="466"/>
            <p14:sldId id="465"/>
            <p14:sldId id="425"/>
            <p14:sldId id="455"/>
            <p14:sldId id="427"/>
            <p14:sldId id="413"/>
            <p14:sldId id="414"/>
            <p14:sldId id="430"/>
            <p14:sldId id="432"/>
            <p14:sldId id="475"/>
            <p14:sldId id="433"/>
            <p14:sldId id="434"/>
            <p14:sldId id="435"/>
            <p14:sldId id="442"/>
            <p14:sldId id="448"/>
            <p14:sldId id="438"/>
            <p14:sldId id="439"/>
            <p14:sldId id="446"/>
            <p14:sldId id="449"/>
            <p14:sldId id="450"/>
            <p14:sldId id="469"/>
            <p14:sldId id="451"/>
            <p14:sldId id="452"/>
            <p14:sldId id="453"/>
            <p14:sldId id="456"/>
            <p14:sldId id="467"/>
            <p14:sldId id="457"/>
            <p14:sldId id="458"/>
            <p14:sldId id="459"/>
            <p14:sldId id="460"/>
            <p14:sldId id="461"/>
            <p14:sldId id="468"/>
            <p14:sldId id="470"/>
            <p14:sldId id="476"/>
            <p14:sldId id="471"/>
            <p14:sldId id="474"/>
            <p14:sldId id="472"/>
            <p14:sldId id="477"/>
          </p14:sldIdLst>
        </p14:section>
        <p14:section name="revision_figures" id="{4DAA277B-BFB0-4236-8091-2FEB413CA354}">
          <p14:sldIdLst>
            <p14:sldId id="478"/>
            <p14:sldId id="489"/>
            <p14:sldId id="490"/>
            <p14:sldId id="488"/>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D2232E"/>
    <a:srgbClr val="393F7C"/>
    <a:srgbClr val="000000"/>
    <a:srgbClr val="5AB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092D5-9927-4807-BE3E-672C10A7E002}" v="164" dt="2024-08-28T17:47:19.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660"/>
  </p:normalViewPr>
  <p:slideViewPr>
    <p:cSldViewPr snapToGrid="0">
      <p:cViewPr>
        <p:scale>
          <a:sx n="25" d="100"/>
          <a:sy n="25" d="100"/>
        </p:scale>
        <p:origin x="1830"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286496A1-D288-4438-9AEE-A1499BD1A81F}"/>
    <pc:docChg chg="undo custSel addSld modSld">
      <pc:chgData name="Jonathan Mah" userId="5261b2f2f3e51194" providerId="LiveId" clId="{286496A1-D288-4438-9AEE-A1499BD1A81F}" dt="2024-01-07T16:55:50.379" v="62" actId="1076"/>
      <pc:docMkLst>
        <pc:docMk/>
      </pc:docMkLst>
      <pc:sldChg chg="addSp delSp modSp new mod">
        <pc:chgData name="Jonathan Mah" userId="5261b2f2f3e51194" providerId="LiveId" clId="{286496A1-D288-4438-9AEE-A1499BD1A81F}" dt="2024-01-07T16:55:50.379" v="62" actId="1076"/>
        <pc:sldMkLst>
          <pc:docMk/>
          <pc:sldMk cId="3265863745" sldId="475"/>
        </pc:sldMkLst>
        <pc:spChg chg="del">
          <ac:chgData name="Jonathan Mah" userId="5261b2f2f3e51194" providerId="LiveId" clId="{286496A1-D288-4438-9AEE-A1499BD1A81F}" dt="2024-01-07T16:50:43.318" v="1" actId="478"/>
          <ac:spMkLst>
            <pc:docMk/>
            <pc:sldMk cId="3265863745" sldId="475"/>
            <ac:spMk id="2" creationId="{F7669525-5997-3930-C41B-F9759D564A8A}"/>
          </ac:spMkLst>
        </pc:spChg>
        <pc:spChg chg="del">
          <ac:chgData name="Jonathan Mah" userId="5261b2f2f3e51194" providerId="LiveId" clId="{286496A1-D288-4438-9AEE-A1499BD1A81F}" dt="2024-01-07T16:50:43.318" v="1" actId="478"/>
          <ac:spMkLst>
            <pc:docMk/>
            <pc:sldMk cId="3265863745" sldId="475"/>
            <ac:spMk id="3" creationId="{B32E4FCF-1BEF-EB83-1E40-E9E49E255EE1}"/>
          </ac:spMkLst>
        </pc:spChg>
        <pc:grpChg chg="add mod">
          <ac:chgData name="Jonathan Mah" userId="5261b2f2f3e51194" providerId="LiveId" clId="{286496A1-D288-4438-9AEE-A1499BD1A81F}" dt="2024-01-07T16:53:56.723" v="35" actId="164"/>
          <ac:grpSpMkLst>
            <pc:docMk/>
            <pc:sldMk cId="3265863745" sldId="475"/>
            <ac:grpSpMk id="9" creationId="{5F489956-8FAA-5C51-CA12-7B64AA457981}"/>
          </ac:grpSpMkLst>
        </pc:grpChg>
        <pc:grpChg chg="add mod">
          <ac:chgData name="Jonathan Mah" userId="5261b2f2f3e51194" providerId="LiveId" clId="{286496A1-D288-4438-9AEE-A1499BD1A81F}" dt="2024-01-07T16:54:53.909" v="42" actId="164"/>
          <ac:grpSpMkLst>
            <pc:docMk/>
            <pc:sldMk cId="3265863745" sldId="475"/>
            <ac:grpSpMk id="10" creationId="{A442C061-5379-BD68-8150-DB95A65041B6}"/>
          </ac:grpSpMkLst>
        </pc:grpChg>
        <pc:picChg chg="add mod modCrop">
          <ac:chgData name="Jonathan Mah" userId="5261b2f2f3e51194" providerId="LiveId" clId="{286496A1-D288-4438-9AEE-A1499BD1A81F}" dt="2024-01-07T16:55:40.148" v="60" actId="14100"/>
          <ac:picMkLst>
            <pc:docMk/>
            <pc:sldMk cId="3265863745" sldId="475"/>
            <ac:picMk id="5" creationId="{3BD18E2B-2CA9-09B6-A74F-E87B146C9982}"/>
          </ac:picMkLst>
        </pc:picChg>
        <pc:picChg chg="add mod">
          <ac:chgData name="Jonathan Mah" userId="5261b2f2f3e51194" providerId="LiveId" clId="{286496A1-D288-4438-9AEE-A1499BD1A81F}" dt="2024-01-07T16:54:53.909" v="42" actId="164"/>
          <ac:picMkLst>
            <pc:docMk/>
            <pc:sldMk cId="3265863745" sldId="475"/>
            <ac:picMk id="6" creationId="{0072D615-8AD0-D82A-0B08-D7492F32E82C}"/>
          </ac:picMkLst>
        </pc:picChg>
        <pc:picChg chg="add mod">
          <ac:chgData name="Jonathan Mah" userId="5261b2f2f3e51194" providerId="LiveId" clId="{286496A1-D288-4438-9AEE-A1499BD1A81F}" dt="2024-01-07T16:55:50.379" v="62" actId="1076"/>
          <ac:picMkLst>
            <pc:docMk/>
            <pc:sldMk cId="3265863745" sldId="475"/>
            <ac:picMk id="7" creationId="{153F0ACF-F35A-8BAA-EDB2-EF5F4E742AB4}"/>
          </ac:picMkLst>
        </pc:picChg>
        <pc:picChg chg="add del mod modCrop">
          <ac:chgData name="Jonathan Mah" userId="5261b2f2f3e51194" providerId="LiveId" clId="{286496A1-D288-4438-9AEE-A1499BD1A81F}" dt="2024-01-07T16:52:33.336" v="17" actId="478"/>
          <ac:picMkLst>
            <pc:docMk/>
            <pc:sldMk cId="3265863745" sldId="475"/>
            <ac:picMk id="8" creationId="{82AE481C-0EC1-34E1-558A-A7019E595AF0}"/>
          </ac:picMkLst>
        </pc:picChg>
      </pc:sldChg>
    </pc:docChg>
  </pc:docChgLst>
  <pc:docChgLst>
    <pc:chgData name="Jonathan Mah" userId="5261b2f2f3e51194" providerId="LiveId" clId="{71AD8F2F-1E9E-41F5-9B3E-9FDFAC1D6BCB}"/>
    <pc:docChg chg="custSel addSld modSld">
      <pc:chgData name="Jonathan Mah" userId="5261b2f2f3e51194" providerId="LiveId" clId="{71AD8F2F-1E9E-41F5-9B3E-9FDFAC1D6BCB}" dt="2023-06-29T02:58:54.485" v="6" actId="732"/>
      <pc:docMkLst>
        <pc:docMk/>
      </pc:docMkLst>
      <pc:sldChg chg="addSp delSp modSp new mod">
        <pc:chgData name="Jonathan Mah" userId="5261b2f2f3e51194" providerId="LiveId" clId="{71AD8F2F-1E9E-41F5-9B3E-9FDFAC1D6BCB}" dt="2023-06-29T02:58:54.485" v="6" actId="732"/>
        <pc:sldMkLst>
          <pc:docMk/>
          <pc:sldMk cId="3701550022" sldId="427"/>
        </pc:sldMkLst>
        <pc:spChg chg="del">
          <ac:chgData name="Jonathan Mah" userId="5261b2f2f3e51194" providerId="LiveId" clId="{71AD8F2F-1E9E-41F5-9B3E-9FDFAC1D6BCB}" dt="2023-06-29T02:57:04.999" v="1" actId="478"/>
          <ac:spMkLst>
            <pc:docMk/>
            <pc:sldMk cId="3701550022" sldId="427"/>
            <ac:spMk id="2" creationId="{C8B0D8F3-5257-BF2B-6808-36C875F02488}"/>
          </ac:spMkLst>
        </pc:spChg>
        <pc:spChg chg="del">
          <ac:chgData name="Jonathan Mah" userId="5261b2f2f3e51194" providerId="LiveId" clId="{71AD8F2F-1E9E-41F5-9B3E-9FDFAC1D6BCB}" dt="2023-06-29T02:57:04.999" v="1" actId="478"/>
          <ac:spMkLst>
            <pc:docMk/>
            <pc:sldMk cId="3701550022" sldId="427"/>
            <ac:spMk id="3" creationId="{2F024CC6-CDF1-AD7A-D31D-70FFC697F6B2}"/>
          </ac:spMkLst>
        </pc:spChg>
        <pc:picChg chg="add mod modCrop">
          <ac:chgData name="Jonathan Mah" userId="5261b2f2f3e51194" providerId="LiveId" clId="{71AD8F2F-1E9E-41F5-9B3E-9FDFAC1D6BCB}" dt="2023-06-29T02:58:54.485" v="6" actId="732"/>
          <ac:picMkLst>
            <pc:docMk/>
            <pc:sldMk cId="3701550022" sldId="427"/>
            <ac:picMk id="4" creationId="{846B2E16-305D-5CC9-D2F7-56120EF457E8}"/>
          </ac:picMkLst>
        </pc:picChg>
      </pc:sldChg>
    </pc:docChg>
  </pc:docChgLst>
  <pc:docChgLst>
    <pc:chgData name="Jonathan Mah" userId="5261b2f2f3e51194" providerId="LiveId" clId="{833092D5-9927-4807-BE3E-672C10A7E002}"/>
    <pc:docChg chg="undo redo custSel addSld delSld modSld sldOrd addSection modSection">
      <pc:chgData name="Jonathan Mah" userId="5261b2f2f3e51194" providerId="LiveId" clId="{833092D5-9927-4807-BE3E-672C10A7E002}" dt="2024-08-28T17:47:28.729" v="5125" actId="167"/>
      <pc:docMkLst>
        <pc:docMk/>
      </pc:docMkLst>
      <pc:sldChg chg="addSp delSp modSp mod ord">
        <pc:chgData name="Jonathan Mah" userId="5261b2f2f3e51194" providerId="LiveId" clId="{833092D5-9927-4807-BE3E-672C10A7E002}" dt="2023-06-27T23:19:39.808" v="1335" actId="20577"/>
        <pc:sldMkLst>
          <pc:docMk/>
          <pc:sldMk cId="2548783154" sldId="412"/>
        </pc:sldMkLst>
        <pc:spChg chg="add del mod">
          <ac:chgData name="Jonathan Mah" userId="5261b2f2f3e51194" providerId="LiveId" clId="{833092D5-9927-4807-BE3E-672C10A7E002}" dt="2023-06-27T17:35:12.162" v="608" actId="21"/>
          <ac:spMkLst>
            <pc:docMk/>
            <pc:sldMk cId="2548783154" sldId="412"/>
            <ac:spMk id="2" creationId="{28F96CB9-708D-03E6-37D0-B4F8D39FFB50}"/>
          </ac:spMkLst>
        </pc:spChg>
        <pc:spChg chg="mod">
          <ac:chgData name="Jonathan Mah" userId="5261b2f2f3e51194" providerId="LiveId" clId="{833092D5-9927-4807-BE3E-672C10A7E002}" dt="2023-06-27T19:24:08.116" v="1087" actId="1035"/>
          <ac:spMkLst>
            <pc:docMk/>
            <pc:sldMk cId="2548783154" sldId="412"/>
            <ac:spMk id="3" creationId="{E045C57F-5BD5-0644-1B90-BFE7968076DB}"/>
          </ac:spMkLst>
        </pc:spChg>
        <pc:spChg chg="add del mod">
          <ac:chgData name="Jonathan Mah" userId="5261b2f2f3e51194" providerId="LiveId" clId="{833092D5-9927-4807-BE3E-672C10A7E002}" dt="2023-06-27T17:35:12.162" v="608" actId="21"/>
          <ac:spMkLst>
            <pc:docMk/>
            <pc:sldMk cId="2548783154" sldId="412"/>
            <ac:spMk id="5" creationId="{B87429E8-FE0B-1C0A-F632-9C713EA184EB}"/>
          </ac:spMkLst>
        </pc:spChg>
        <pc:spChg chg="add del mod">
          <ac:chgData name="Jonathan Mah" userId="5261b2f2f3e51194" providerId="LiveId" clId="{833092D5-9927-4807-BE3E-672C10A7E002}" dt="2023-06-27T17:35:12.162" v="608" actId="21"/>
          <ac:spMkLst>
            <pc:docMk/>
            <pc:sldMk cId="2548783154" sldId="412"/>
            <ac:spMk id="6" creationId="{31DFEE1C-CA5F-8D04-8EC2-1A62B39B7263}"/>
          </ac:spMkLst>
        </pc:spChg>
        <pc:spChg chg="add mod">
          <ac:chgData name="Jonathan Mah" userId="5261b2f2f3e51194" providerId="LiveId" clId="{833092D5-9927-4807-BE3E-672C10A7E002}" dt="2023-06-27T19:24:01.875" v="1077" actId="1076"/>
          <ac:spMkLst>
            <pc:docMk/>
            <pc:sldMk cId="2548783154" sldId="412"/>
            <ac:spMk id="7" creationId="{42A7C350-228F-9D53-608A-54A72F667D97}"/>
          </ac:spMkLst>
        </pc:spChg>
        <pc:spChg chg="add mod">
          <ac:chgData name="Jonathan Mah" userId="5261b2f2f3e51194" providerId="LiveId" clId="{833092D5-9927-4807-BE3E-672C10A7E002}" dt="2023-06-27T19:24:01.875" v="1077" actId="1076"/>
          <ac:spMkLst>
            <pc:docMk/>
            <pc:sldMk cId="2548783154" sldId="412"/>
            <ac:spMk id="8" creationId="{8C722F3E-5A81-F83D-A2D0-F3FE4498A087}"/>
          </ac:spMkLst>
        </pc:spChg>
        <pc:spChg chg="add mod">
          <ac:chgData name="Jonathan Mah" userId="5261b2f2f3e51194" providerId="LiveId" clId="{833092D5-9927-4807-BE3E-672C10A7E002}" dt="2023-06-27T19:24:01.875" v="1077" actId="1076"/>
          <ac:spMkLst>
            <pc:docMk/>
            <pc:sldMk cId="2548783154" sldId="412"/>
            <ac:spMk id="9" creationId="{49070547-F918-1850-EC8E-2FB91CC33BDB}"/>
          </ac:spMkLst>
        </pc:spChg>
        <pc:spChg chg="add del mod">
          <ac:chgData name="Jonathan Mah" userId="5261b2f2f3e51194" providerId="LiveId" clId="{833092D5-9927-4807-BE3E-672C10A7E002}" dt="2023-06-27T17:35:12.162" v="608" actId="21"/>
          <ac:spMkLst>
            <pc:docMk/>
            <pc:sldMk cId="2548783154" sldId="412"/>
            <ac:spMk id="10" creationId="{D040A546-771F-8827-6922-AAA12FA716F7}"/>
          </ac:spMkLst>
        </pc:spChg>
        <pc:spChg chg="add mod">
          <ac:chgData name="Jonathan Mah" userId="5261b2f2f3e51194" providerId="LiveId" clId="{833092D5-9927-4807-BE3E-672C10A7E002}" dt="2023-06-27T19:24:01.875" v="1077" actId="1076"/>
          <ac:spMkLst>
            <pc:docMk/>
            <pc:sldMk cId="2548783154" sldId="412"/>
            <ac:spMk id="11" creationId="{2F0E0D1F-DEB5-26BD-7B26-A8F3D787F453}"/>
          </ac:spMkLst>
        </pc:spChg>
        <pc:spChg chg="add mod">
          <ac:chgData name="Jonathan Mah" userId="5261b2f2f3e51194" providerId="LiveId" clId="{833092D5-9927-4807-BE3E-672C10A7E002}" dt="2023-06-27T19:24:01.875" v="1077" actId="1076"/>
          <ac:spMkLst>
            <pc:docMk/>
            <pc:sldMk cId="2548783154" sldId="412"/>
            <ac:spMk id="12" creationId="{FB5BC787-3A71-1B3B-3EB9-7435773DC85B}"/>
          </ac:spMkLst>
        </pc:spChg>
        <pc:spChg chg="mod">
          <ac:chgData name="Jonathan Mah" userId="5261b2f2f3e51194" providerId="LiveId" clId="{833092D5-9927-4807-BE3E-672C10A7E002}" dt="2023-06-27T19:24:08.116" v="1087" actId="1035"/>
          <ac:spMkLst>
            <pc:docMk/>
            <pc:sldMk cId="2548783154" sldId="412"/>
            <ac:spMk id="14" creationId="{D5A48ADE-F577-27AD-1B7E-CF549FCD2D09}"/>
          </ac:spMkLst>
        </pc:spChg>
        <pc:spChg chg="add mod">
          <ac:chgData name="Jonathan Mah" userId="5261b2f2f3e51194" providerId="LiveId" clId="{833092D5-9927-4807-BE3E-672C10A7E002}" dt="2023-06-27T19:24:01.875" v="1077" actId="1076"/>
          <ac:spMkLst>
            <pc:docMk/>
            <pc:sldMk cId="2548783154" sldId="412"/>
            <ac:spMk id="15" creationId="{DE082176-ED21-6073-9D68-22A672D0F146}"/>
          </ac:spMkLst>
        </pc:spChg>
        <pc:spChg chg="add mod">
          <ac:chgData name="Jonathan Mah" userId="5261b2f2f3e51194" providerId="LiveId" clId="{833092D5-9927-4807-BE3E-672C10A7E002}" dt="2023-06-27T19:24:01.875" v="1077" actId="1076"/>
          <ac:spMkLst>
            <pc:docMk/>
            <pc:sldMk cId="2548783154" sldId="412"/>
            <ac:spMk id="16" creationId="{95CBBC51-1E06-1BD4-5B27-D49143307DE7}"/>
          </ac:spMkLst>
        </pc:spChg>
        <pc:spChg chg="add mod">
          <ac:chgData name="Jonathan Mah" userId="5261b2f2f3e51194" providerId="LiveId" clId="{833092D5-9927-4807-BE3E-672C10A7E002}" dt="2023-06-27T19:24:01.875" v="1077" actId="1076"/>
          <ac:spMkLst>
            <pc:docMk/>
            <pc:sldMk cId="2548783154" sldId="412"/>
            <ac:spMk id="23" creationId="{AFBFC052-67B7-8EA2-F913-830D859772EF}"/>
          </ac:spMkLst>
        </pc:spChg>
        <pc:spChg chg="add mod">
          <ac:chgData name="Jonathan Mah" userId="5261b2f2f3e51194" providerId="LiveId" clId="{833092D5-9927-4807-BE3E-672C10A7E002}" dt="2023-06-27T19:24:01.875" v="1077" actId="1076"/>
          <ac:spMkLst>
            <pc:docMk/>
            <pc:sldMk cId="2548783154" sldId="412"/>
            <ac:spMk id="24" creationId="{D827A903-6AD3-C72D-56E3-10EBCA00BB49}"/>
          </ac:spMkLst>
        </pc:spChg>
        <pc:spChg chg="add mod">
          <ac:chgData name="Jonathan Mah" userId="5261b2f2f3e51194" providerId="LiveId" clId="{833092D5-9927-4807-BE3E-672C10A7E002}" dt="2023-06-27T19:24:01.875" v="1077" actId="1076"/>
          <ac:spMkLst>
            <pc:docMk/>
            <pc:sldMk cId="2548783154" sldId="412"/>
            <ac:spMk id="25" creationId="{215A4A04-C334-A4B4-E2E0-06A11DC5AF72}"/>
          </ac:spMkLst>
        </pc:spChg>
        <pc:spChg chg="add del mod">
          <ac:chgData name="Jonathan Mah" userId="5261b2f2f3e51194" providerId="LiveId" clId="{833092D5-9927-4807-BE3E-672C10A7E002}" dt="2023-06-13T21:53:07.222" v="387" actId="478"/>
          <ac:spMkLst>
            <pc:docMk/>
            <pc:sldMk cId="2548783154" sldId="412"/>
            <ac:spMk id="25" creationId="{CD0A2999-0BA4-6D8C-7C59-5A0E5B5DC554}"/>
          </ac:spMkLst>
        </pc:spChg>
        <pc:spChg chg="add del mod">
          <ac:chgData name="Jonathan Mah" userId="5261b2f2f3e51194" providerId="LiveId" clId="{833092D5-9927-4807-BE3E-672C10A7E002}" dt="2023-06-13T21:53:11.308" v="390" actId="478"/>
          <ac:spMkLst>
            <pc:docMk/>
            <pc:sldMk cId="2548783154" sldId="412"/>
            <ac:spMk id="26" creationId="{4DD4BEF6-584E-C92F-1FB1-CC18F6FFD4DE}"/>
          </ac:spMkLst>
        </pc:spChg>
        <pc:spChg chg="add mod">
          <ac:chgData name="Jonathan Mah" userId="5261b2f2f3e51194" providerId="LiveId" clId="{833092D5-9927-4807-BE3E-672C10A7E002}" dt="2023-06-27T19:24:01.875" v="1077" actId="1076"/>
          <ac:spMkLst>
            <pc:docMk/>
            <pc:sldMk cId="2548783154" sldId="412"/>
            <ac:spMk id="26" creationId="{5D4E31C2-6B0F-D9A6-E040-33550559FE84}"/>
          </ac:spMkLst>
        </pc:spChg>
        <pc:spChg chg="add del mod">
          <ac:chgData name="Jonathan Mah" userId="5261b2f2f3e51194" providerId="LiveId" clId="{833092D5-9927-4807-BE3E-672C10A7E002}" dt="2023-06-13T21:53:12.120" v="391" actId="478"/>
          <ac:spMkLst>
            <pc:docMk/>
            <pc:sldMk cId="2548783154" sldId="412"/>
            <ac:spMk id="27" creationId="{A8F78FA3-7800-2826-C06C-2CA6C15F17FC}"/>
          </ac:spMkLst>
        </pc:spChg>
        <pc:spChg chg="add mod">
          <ac:chgData name="Jonathan Mah" userId="5261b2f2f3e51194" providerId="LiveId" clId="{833092D5-9927-4807-BE3E-672C10A7E002}" dt="2023-06-27T19:24:01.875" v="1077" actId="1076"/>
          <ac:spMkLst>
            <pc:docMk/>
            <pc:sldMk cId="2548783154" sldId="412"/>
            <ac:spMk id="27" creationId="{EDE75659-14FB-EFFF-4E31-10B42FA7B532}"/>
          </ac:spMkLst>
        </pc:spChg>
        <pc:spChg chg="add del mod">
          <ac:chgData name="Jonathan Mah" userId="5261b2f2f3e51194" providerId="LiveId" clId="{833092D5-9927-4807-BE3E-672C10A7E002}" dt="2023-06-27T17:35:12.162" v="608" actId="21"/>
          <ac:spMkLst>
            <pc:docMk/>
            <pc:sldMk cId="2548783154" sldId="412"/>
            <ac:spMk id="28" creationId="{5551282F-E72A-1CA2-E2A6-71B3EFB3657E}"/>
          </ac:spMkLst>
        </pc:spChg>
        <pc:spChg chg="add mod">
          <ac:chgData name="Jonathan Mah" userId="5261b2f2f3e51194" providerId="LiveId" clId="{833092D5-9927-4807-BE3E-672C10A7E002}" dt="2023-06-27T19:24:01.875" v="1077" actId="1076"/>
          <ac:spMkLst>
            <pc:docMk/>
            <pc:sldMk cId="2548783154" sldId="412"/>
            <ac:spMk id="29" creationId="{4F232189-43A3-FFBA-81B1-79A45A9C78B5}"/>
          </ac:spMkLst>
        </pc:spChg>
        <pc:spChg chg="mod">
          <ac:chgData name="Jonathan Mah" userId="5261b2f2f3e51194" providerId="LiveId" clId="{833092D5-9927-4807-BE3E-672C10A7E002}" dt="2023-06-27T19:24:08.116" v="1087" actId="1035"/>
          <ac:spMkLst>
            <pc:docMk/>
            <pc:sldMk cId="2548783154" sldId="412"/>
            <ac:spMk id="30" creationId="{F354C963-2232-7F9B-16E5-84C01783A459}"/>
          </ac:spMkLst>
        </pc:spChg>
        <pc:spChg chg="add mod">
          <ac:chgData name="Jonathan Mah" userId="5261b2f2f3e51194" providerId="LiveId" clId="{833092D5-9927-4807-BE3E-672C10A7E002}" dt="2023-06-27T19:24:01.875" v="1077" actId="1076"/>
          <ac:spMkLst>
            <pc:docMk/>
            <pc:sldMk cId="2548783154" sldId="412"/>
            <ac:spMk id="31" creationId="{CCAA74E9-4C19-79BF-D893-BDFC72742ED2}"/>
          </ac:spMkLst>
        </pc:spChg>
        <pc:spChg chg="mod">
          <ac:chgData name="Jonathan Mah" userId="5261b2f2f3e51194" providerId="LiveId" clId="{833092D5-9927-4807-BE3E-672C10A7E002}" dt="2023-06-27T19:24:08.116" v="1087" actId="1035"/>
          <ac:spMkLst>
            <pc:docMk/>
            <pc:sldMk cId="2548783154" sldId="412"/>
            <ac:spMk id="32" creationId="{B385F478-C06D-6E2D-3F5B-FD14F152EC92}"/>
          </ac:spMkLst>
        </pc:spChg>
        <pc:spChg chg="add mod">
          <ac:chgData name="Jonathan Mah" userId="5261b2f2f3e51194" providerId="LiveId" clId="{833092D5-9927-4807-BE3E-672C10A7E002}" dt="2023-06-27T19:24:01.875" v="1077" actId="1076"/>
          <ac:spMkLst>
            <pc:docMk/>
            <pc:sldMk cId="2548783154" sldId="412"/>
            <ac:spMk id="33" creationId="{38694E05-0156-AC2F-0348-690113E1F0CC}"/>
          </ac:spMkLst>
        </pc:spChg>
        <pc:spChg chg="add mod">
          <ac:chgData name="Jonathan Mah" userId="5261b2f2f3e51194" providerId="LiveId" clId="{833092D5-9927-4807-BE3E-672C10A7E002}" dt="2023-06-27T19:24:01.875" v="1077" actId="1076"/>
          <ac:spMkLst>
            <pc:docMk/>
            <pc:sldMk cId="2548783154" sldId="412"/>
            <ac:spMk id="34" creationId="{66EC8D27-ABF2-95D3-7ABC-229A19F380F5}"/>
          </ac:spMkLst>
        </pc:spChg>
        <pc:spChg chg="add mod">
          <ac:chgData name="Jonathan Mah" userId="5261b2f2f3e51194" providerId="LiveId" clId="{833092D5-9927-4807-BE3E-672C10A7E002}" dt="2023-06-27T19:24:01.875" v="1077" actId="1076"/>
          <ac:spMkLst>
            <pc:docMk/>
            <pc:sldMk cId="2548783154" sldId="412"/>
            <ac:spMk id="35" creationId="{FF7F3BD0-06EB-F7B6-81B6-9CFC9168A7FA}"/>
          </ac:spMkLst>
        </pc:spChg>
        <pc:spChg chg="add mod">
          <ac:chgData name="Jonathan Mah" userId="5261b2f2f3e51194" providerId="LiveId" clId="{833092D5-9927-4807-BE3E-672C10A7E002}" dt="2023-06-27T19:24:01.875" v="1077" actId="1076"/>
          <ac:spMkLst>
            <pc:docMk/>
            <pc:sldMk cId="2548783154" sldId="412"/>
            <ac:spMk id="36" creationId="{47E03BEC-11C2-7FB7-8B33-56E723DAA076}"/>
          </ac:spMkLst>
        </pc:spChg>
        <pc:spChg chg="add mod">
          <ac:chgData name="Jonathan Mah" userId="5261b2f2f3e51194" providerId="LiveId" clId="{833092D5-9927-4807-BE3E-672C10A7E002}" dt="2023-06-27T19:24:01.875" v="1077" actId="1076"/>
          <ac:spMkLst>
            <pc:docMk/>
            <pc:sldMk cId="2548783154" sldId="412"/>
            <ac:spMk id="37" creationId="{E175610C-D1A9-C7A3-7767-50592B7668B2}"/>
          </ac:spMkLst>
        </pc:spChg>
        <pc:spChg chg="add mod">
          <ac:chgData name="Jonathan Mah" userId="5261b2f2f3e51194" providerId="LiveId" clId="{833092D5-9927-4807-BE3E-672C10A7E002}" dt="2023-06-27T19:24:01.875" v="1077" actId="1076"/>
          <ac:spMkLst>
            <pc:docMk/>
            <pc:sldMk cId="2548783154" sldId="412"/>
            <ac:spMk id="38" creationId="{2E6DCBCD-9768-501A-BC4C-5CFDE952E098}"/>
          </ac:spMkLst>
        </pc:spChg>
        <pc:spChg chg="add mod">
          <ac:chgData name="Jonathan Mah" userId="5261b2f2f3e51194" providerId="LiveId" clId="{833092D5-9927-4807-BE3E-672C10A7E002}" dt="2023-06-27T19:24:01.875" v="1077" actId="1076"/>
          <ac:spMkLst>
            <pc:docMk/>
            <pc:sldMk cId="2548783154" sldId="412"/>
            <ac:spMk id="39" creationId="{10337B92-9DEA-48C8-9F57-2873519F3AE0}"/>
          </ac:spMkLst>
        </pc:spChg>
        <pc:spChg chg="mod">
          <ac:chgData name="Jonathan Mah" userId="5261b2f2f3e51194" providerId="LiveId" clId="{833092D5-9927-4807-BE3E-672C10A7E002}" dt="2023-06-27T19:24:08.116" v="1087" actId="1035"/>
          <ac:spMkLst>
            <pc:docMk/>
            <pc:sldMk cId="2548783154" sldId="412"/>
            <ac:spMk id="41" creationId="{CC014116-62F8-4C34-A785-56140C2E9EE6}"/>
          </ac:spMkLst>
        </pc:spChg>
        <pc:spChg chg="add mod">
          <ac:chgData name="Jonathan Mah" userId="5261b2f2f3e51194" providerId="LiveId" clId="{833092D5-9927-4807-BE3E-672C10A7E002}" dt="2023-06-27T19:24:01.875" v="1077" actId="1076"/>
          <ac:spMkLst>
            <pc:docMk/>
            <pc:sldMk cId="2548783154" sldId="412"/>
            <ac:spMk id="42" creationId="{19AB895E-D289-4E1D-FB9F-C2522095F495}"/>
          </ac:spMkLst>
        </pc:spChg>
        <pc:spChg chg="add mod">
          <ac:chgData name="Jonathan Mah" userId="5261b2f2f3e51194" providerId="LiveId" clId="{833092D5-9927-4807-BE3E-672C10A7E002}" dt="2023-06-27T19:24:01.875" v="1077" actId="1076"/>
          <ac:spMkLst>
            <pc:docMk/>
            <pc:sldMk cId="2548783154" sldId="412"/>
            <ac:spMk id="43" creationId="{B6D968B0-7DB5-0E1A-CA45-FB854A78A01C}"/>
          </ac:spMkLst>
        </pc:spChg>
        <pc:spChg chg="mod">
          <ac:chgData name="Jonathan Mah" userId="5261b2f2f3e51194" providerId="LiveId" clId="{833092D5-9927-4807-BE3E-672C10A7E002}" dt="2023-06-27T19:24:08.116" v="1087" actId="1035"/>
          <ac:spMkLst>
            <pc:docMk/>
            <pc:sldMk cId="2548783154" sldId="412"/>
            <ac:spMk id="51" creationId="{723EA04C-B49E-4480-97DD-E8A7EC1C6C05}"/>
          </ac:spMkLst>
        </pc:spChg>
        <pc:spChg chg="add mod">
          <ac:chgData name="Jonathan Mah" userId="5261b2f2f3e51194" providerId="LiveId" clId="{833092D5-9927-4807-BE3E-672C10A7E002}" dt="2023-06-27T19:24:01.875" v="1077" actId="1076"/>
          <ac:spMkLst>
            <pc:docMk/>
            <pc:sldMk cId="2548783154" sldId="412"/>
            <ac:spMk id="52" creationId="{18FA0E1B-821C-32CB-D60C-F1DF47115BBD}"/>
          </ac:spMkLst>
        </pc:spChg>
        <pc:spChg chg="mod">
          <ac:chgData name="Jonathan Mah" userId="5261b2f2f3e51194" providerId="LiveId" clId="{833092D5-9927-4807-BE3E-672C10A7E002}" dt="2023-06-27T19:24:08.116" v="1087" actId="1035"/>
          <ac:spMkLst>
            <pc:docMk/>
            <pc:sldMk cId="2548783154" sldId="412"/>
            <ac:spMk id="53" creationId="{67B93257-0C14-44CB-A085-5C9C6458E1D9}"/>
          </ac:spMkLst>
        </pc:spChg>
        <pc:spChg chg="mod">
          <ac:chgData name="Jonathan Mah" userId="5261b2f2f3e51194" providerId="LiveId" clId="{833092D5-9927-4807-BE3E-672C10A7E002}" dt="2023-06-27T19:24:08.116" v="1087" actId="1035"/>
          <ac:spMkLst>
            <pc:docMk/>
            <pc:sldMk cId="2548783154" sldId="412"/>
            <ac:spMk id="54" creationId="{E077384C-040C-4632-AAA3-539A810BE231}"/>
          </ac:spMkLst>
        </pc:spChg>
        <pc:spChg chg="add mod">
          <ac:chgData name="Jonathan Mah" userId="5261b2f2f3e51194" providerId="LiveId" clId="{833092D5-9927-4807-BE3E-672C10A7E002}" dt="2023-06-27T19:24:01.875" v="1077" actId="1076"/>
          <ac:spMkLst>
            <pc:docMk/>
            <pc:sldMk cId="2548783154" sldId="412"/>
            <ac:spMk id="56" creationId="{CE0379EF-B99B-A0E7-2B25-7CE7974E7DE2}"/>
          </ac:spMkLst>
        </pc:spChg>
        <pc:spChg chg="add mod">
          <ac:chgData name="Jonathan Mah" userId="5261b2f2f3e51194" providerId="LiveId" clId="{833092D5-9927-4807-BE3E-672C10A7E002}" dt="2023-06-27T21:38:34.316" v="1300" actId="14100"/>
          <ac:spMkLst>
            <pc:docMk/>
            <pc:sldMk cId="2548783154" sldId="412"/>
            <ac:spMk id="57" creationId="{550B4DEA-843C-20F4-3D56-7894DEFE437C}"/>
          </ac:spMkLst>
        </pc:spChg>
        <pc:spChg chg="add mod">
          <ac:chgData name="Jonathan Mah" userId="5261b2f2f3e51194" providerId="LiveId" clId="{833092D5-9927-4807-BE3E-672C10A7E002}" dt="2023-06-27T21:38:31.227" v="1299" actId="1038"/>
          <ac:spMkLst>
            <pc:docMk/>
            <pc:sldMk cId="2548783154" sldId="412"/>
            <ac:spMk id="58" creationId="{059A81B6-EE1C-2162-B385-477DE05655E7}"/>
          </ac:spMkLst>
        </pc:spChg>
        <pc:spChg chg="add mod">
          <ac:chgData name="Jonathan Mah" userId="5261b2f2f3e51194" providerId="LiveId" clId="{833092D5-9927-4807-BE3E-672C10A7E002}" dt="2023-06-27T19:24:01.875" v="1077" actId="1076"/>
          <ac:spMkLst>
            <pc:docMk/>
            <pc:sldMk cId="2548783154" sldId="412"/>
            <ac:spMk id="59" creationId="{197AE925-A4B7-A85C-D444-82A04AB9536B}"/>
          </ac:spMkLst>
        </pc:spChg>
        <pc:spChg chg="add mod">
          <ac:chgData name="Jonathan Mah" userId="5261b2f2f3e51194" providerId="LiveId" clId="{833092D5-9927-4807-BE3E-672C10A7E002}" dt="2023-06-27T19:24:01.875" v="1077" actId="1076"/>
          <ac:spMkLst>
            <pc:docMk/>
            <pc:sldMk cId="2548783154" sldId="412"/>
            <ac:spMk id="60" creationId="{C74F9B43-A5A5-81E0-4736-382B7131B8A9}"/>
          </ac:spMkLst>
        </pc:spChg>
        <pc:spChg chg="add mod">
          <ac:chgData name="Jonathan Mah" userId="5261b2f2f3e51194" providerId="LiveId" clId="{833092D5-9927-4807-BE3E-672C10A7E002}" dt="2023-06-27T19:24:01.875" v="1077" actId="1076"/>
          <ac:spMkLst>
            <pc:docMk/>
            <pc:sldMk cId="2548783154" sldId="412"/>
            <ac:spMk id="61" creationId="{D14EF38B-B89E-0830-0076-59B41C14CE79}"/>
          </ac:spMkLst>
        </pc:spChg>
        <pc:spChg chg="add mod">
          <ac:chgData name="Jonathan Mah" userId="5261b2f2f3e51194" providerId="LiveId" clId="{833092D5-9927-4807-BE3E-672C10A7E002}" dt="2023-06-27T19:24:01.875" v="1077" actId="1076"/>
          <ac:spMkLst>
            <pc:docMk/>
            <pc:sldMk cId="2548783154" sldId="412"/>
            <ac:spMk id="62" creationId="{69F1E40A-8A34-FAF4-600E-DBB73398A5A9}"/>
          </ac:spMkLst>
        </pc:spChg>
        <pc:spChg chg="add mod">
          <ac:chgData name="Jonathan Mah" userId="5261b2f2f3e51194" providerId="LiveId" clId="{833092D5-9927-4807-BE3E-672C10A7E002}" dt="2023-06-27T19:24:01.875" v="1077" actId="1076"/>
          <ac:spMkLst>
            <pc:docMk/>
            <pc:sldMk cId="2548783154" sldId="412"/>
            <ac:spMk id="63" creationId="{8CF7FD89-2B37-5411-78F5-02C6310620A3}"/>
          </ac:spMkLst>
        </pc:spChg>
        <pc:spChg chg="add mod">
          <ac:chgData name="Jonathan Mah" userId="5261b2f2f3e51194" providerId="LiveId" clId="{833092D5-9927-4807-BE3E-672C10A7E002}" dt="2023-06-27T19:24:01.875" v="1077" actId="1076"/>
          <ac:spMkLst>
            <pc:docMk/>
            <pc:sldMk cId="2548783154" sldId="412"/>
            <ac:spMk id="64" creationId="{FE99F00F-3E23-F3AC-9834-2D5E0DDB6514}"/>
          </ac:spMkLst>
        </pc:spChg>
        <pc:spChg chg="add mod">
          <ac:chgData name="Jonathan Mah" userId="5261b2f2f3e51194" providerId="LiveId" clId="{833092D5-9927-4807-BE3E-672C10A7E002}" dt="2023-06-27T19:24:01.875" v="1077" actId="1076"/>
          <ac:spMkLst>
            <pc:docMk/>
            <pc:sldMk cId="2548783154" sldId="412"/>
            <ac:spMk id="65" creationId="{E9BFE77D-B565-9F30-455F-F2B9A5060D7F}"/>
          </ac:spMkLst>
        </pc:spChg>
        <pc:spChg chg="add mod">
          <ac:chgData name="Jonathan Mah" userId="5261b2f2f3e51194" providerId="LiveId" clId="{833092D5-9927-4807-BE3E-672C10A7E002}" dt="2023-06-27T19:24:01.875" v="1077" actId="1076"/>
          <ac:spMkLst>
            <pc:docMk/>
            <pc:sldMk cId="2548783154" sldId="412"/>
            <ac:spMk id="66" creationId="{FF067CDC-6881-4A50-6064-5EFF5EC19858}"/>
          </ac:spMkLst>
        </pc:spChg>
        <pc:spChg chg="add mod">
          <ac:chgData name="Jonathan Mah" userId="5261b2f2f3e51194" providerId="LiveId" clId="{833092D5-9927-4807-BE3E-672C10A7E002}" dt="2023-06-27T21:39:10.522" v="1315" actId="1038"/>
          <ac:spMkLst>
            <pc:docMk/>
            <pc:sldMk cId="2548783154" sldId="412"/>
            <ac:spMk id="67" creationId="{26195334-2C88-8CB3-6767-268E6655F5E4}"/>
          </ac:spMkLst>
        </pc:spChg>
        <pc:spChg chg="add mod">
          <ac:chgData name="Jonathan Mah" userId="5261b2f2f3e51194" providerId="LiveId" clId="{833092D5-9927-4807-BE3E-672C10A7E002}" dt="2023-06-27T21:39:10.522" v="1315" actId="1038"/>
          <ac:spMkLst>
            <pc:docMk/>
            <pc:sldMk cId="2548783154" sldId="412"/>
            <ac:spMk id="68" creationId="{F04566C0-5EE9-4E6A-7CC2-3CD2512305F4}"/>
          </ac:spMkLst>
        </pc:spChg>
        <pc:spChg chg="add mod">
          <ac:chgData name="Jonathan Mah" userId="5261b2f2f3e51194" providerId="LiveId" clId="{833092D5-9927-4807-BE3E-672C10A7E002}" dt="2023-06-27T21:39:10.522" v="1315" actId="1038"/>
          <ac:spMkLst>
            <pc:docMk/>
            <pc:sldMk cId="2548783154" sldId="412"/>
            <ac:spMk id="69" creationId="{110831FE-3105-90C7-A480-FCD35961B123}"/>
          </ac:spMkLst>
        </pc:spChg>
        <pc:spChg chg="add mod">
          <ac:chgData name="Jonathan Mah" userId="5261b2f2f3e51194" providerId="LiveId" clId="{833092D5-9927-4807-BE3E-672C10A7E002}" dt="2023-06-27T21:38:28.073" v="1293" actId="1037"/>
          <ac:spMkLst>
            <pc:docMk/>
            <pc:sldMk cId="2548783154" sldId="412"/>
            <ac:spMk id="70" creationId="{D4DB33C3-13AC-9D5D-0BE0-CF48A48FDF58}"/>
          </ac:spMkLst>
        </pc:spChg>
        <pc:spChg chg="add mod">
          <ac:chgData name="Jonathan Mah" userId="5261b2f2f3e51194" providerId="LiveId" clId="{833092D5-9927-4807-BE3E-672C10A7E002}" dt="2023-06-27T21:38:28.073" v="1293" actId="1037"/>
          <ac:spMkLst>
            <pc:docMk/>
            <pc:sldMk cId="2548783154" sldId="412"/>
            <ac:spMk id="71" creationId="{4398ECE3-758D-98D7-CF20-3860CD0B59C8}"/>
          </ac:spMkLst>
        </pc:spChg>
        <pc:spChg chg="add mod">
          <ac:chgData name="Jonathan Mah" userId="5261b2f2f3e51194" providerId="LiveId" clId="{833092D5-9927-4807-BE3E-672C10A7E002}" dt="2023-06-27T21:38:28.073" v="1293" actId="1037"/>
          <ac:spMkLst>
            <pc:docMk/>
            <pc:sldMk cId="2548783154" sldId="412"/>
            <ac:spMk id="72" creationId="{FB78F0CD-CE1D-C075-AE54-6DF3360DC85F}"/>
          </ac:spMkLst>
        </pc:spChg>
        <pc:spChg chg="add mod">
          <ac:chgData name="Jonathan Mah" userId="5261b2f2f3e51194" providerId="LiveId" clId="{833092D5-9927-4807-BE3E-672C10A7E002}" dt="2023-06-27T21:38:28.073" v="1293" actId="1037"/>
          <ac:spMkLst>
            <pc:docMk/>
            <pc:sldMk cId="2548783154" sldId="412"/>
            <ac:spMk id="73" creationId="{C7A64BD1-9F6F-F296-50DC-79777D5FC30A}"/>
          </ac:spMkLst>
        </pc:spChg>
        <pc:spChg chg="add mod">
          <ac:chgData name="Jonathan Mah" userId="5261b2f2f3e51194" providerId="LiveId" clId="{833092D5-9927-4807-BE3E-672C10A7E002}" dt="2023-06-27T21:38:28.073" v="1293" actId="1037"/>
          <ac:spMkLst>
            <pc:docMk/>
            <pc:sldMk cId="2548783154" sldId="412"/>
            <ac:spMk id="74" creationId="{0FE2B0F3-E6FE-87C6-93FF-1BEF026579C0}"/>
          </ac:spMkLst>
        </pc:spChg>
        <pc:spChg chg="add mod">
          <ac:chgData name="Jonathan Mah" userId="5261b2f2f3e51194" providerId="LiveId" clId="{833092D5-9927-4807-BE3E-672C10A7E002}" dt="2023-06-27T21:38:28.073" v="1293" actId="1037"/>
          <ac:spMkLst>
            <pc:docMk/>
            <pc:sldMk cId="2548783154" sldId="412"/>
            <ac:spMk id="75" creationId="{8E253870-AA94-6109-14E9-BF744EE1E335}"/>
          </ac:spMkLst>
        </pc:spChg>
        <pc:spChg chg="add mod">
          <ac:chgData name="Jonathan Mah" userId="5261b2f2f3e51194" providerId="LiveId" clId="{833092D5-9927-4807-BE3E-672C10A7E002}" dt="2023-06-27T21:39:10.522" v="1315" actId="1038"/>
          <ac:spMkLst>
            <pc:docMk/>
            <pc:sldMk cId="2548783154" sldId="412"/>
            <ac:spMk id="76" creationId="{5BBBB157-3D13-3DA6-925B-C2B4C06B2AC8}"/>
          </ac:spMkLst>
        </pc:spChg>
        <pc:spChg chg="add mod">
          <ac:chgData name="Jonathan Mah" userId="5261b2f2f3e51194" providerId="LiveId" clId="{833092D5-9927-4807-BE3E-672C10A7E002}" dt="2023-06-27T21:39:10.522" v="1315" actId="1038"/>
          <ac:spMkLst>
            <pc:docMk/>
            <pc:sldMk cId="2548783154" sldId="412"/>
            <ac:spMk id="77" creationId="{B6A2D0F9-C38F-55D8-AA4E-80ED88950EDA}"/>
          </ac:spMkLst>
        </pc:spChg>
        <pc:spChg chg="add mod">
          <ac:chgData name="Jonathan Mah" userId="5261b2f2f3e51194" providerId="LiveId" clId="{833092D5-9927-4807-BE3E-672C10A7E002}" dt="2023-06-27T21:39:10.522" v="1315" actId="1038"/>
          <ac:spMkLst>
            <pc:docMk/>
            <pc:sldMk cId="2548783154" sldId="412"/>
            <ac:spMk id="78" creationId="{A217B279-795F-6D2D-76C4-EB71CD776956}"/>
          </ac:spMkLst>
        </pc:spChg>
        <pc:spChg chg="add mod">
          <ac:chgData name="Jonathan Mah" userId="5261b2f2f3e51194" providerId="LiveId" clId="{833092D5-9927-4807-BE3E-672C10A7E002}" dt="2023-06-27T19:24:01.875" v="1077" actId="1076"/>
          <ac:spMkLst>
            <pc:docMk/>
            <pc:sldMk cId="2548783154" sldId="412"/>
            <ac:spMk id="80" creationId="{5F7C8508-EB41-BC5B-FF42-A25F4A5E9E73}"/>
          </ac:spMkLst>
        </pc:spChg>
        <pc:spChg chg="add mod">
          <ac:chgData name="Jonathan Mah" userId="5261b2f2f3e51194" providerId="LiveId" clId="{833092D5-9927-4807-BE3E-672C10A7E002}" dt="2023-06-27T19:27:22.185" v="1134" actId="1037"/>
          <ac:spMkLst>
            <pc:docMk/>
            <pc:sldMk cId="2548783154" sldId="412"/>
            <ac:spMk id="81" creationId="{0E41B384-D83F-2C75-E4DA-07D46D552D34}"/>
          </ac:spMkLst>
        </pc:spChg>
        <pc:spChg chg="add del mod">
          <ac:chgData name="Jonathan Mah" userId="5261b2f2f3e51194" providerId="LiveId" clId="{833092D5-9927-4807-BE3E-672C10A7E002}" dt="2023-06-27T19:24:47.572" v="1097" actId="478"/>
          <ac:spMkLst>
            <pc:docMk/>
            <pc:sldMk cId="2548783154" sldId="412"/>
            <ac:spMk id="82" creationId="{4390D74D-B4B2-9367-CAA8-538CF9B86DB2}"/>
          </ac:spMkLst>
        </pc:spChg>
        <pc:spChg chg="add del mod">
          <ac:chgData name="Jonathan Mah" userId="5261b2f2f3e51194" providerId="LiveId" clId="{833092D5-9927-4807-BE3E-672C10A7E002}" dt="2023-06-27T17:35:12.162" v="608" actId="21"/>
          <ac:spMkLst>
            <pc:docMk/>
            <pc:sldMk cId="2548783154" sldId="412"/>
            <ac:spMk id="83" creationId="{FA9D0BDC-9013-F556-6EE6-F56174C84496}"/>
          </ac:spMkLst>
        </pc:spChg>
        <pc:spChg chg="add del mod">
          <ac:chgData name="Jonathan Mah" userId="5261b2f2f3e51194" providerId="LiveId" clId="{833092D5-9927-4807-BE3E-672C10A7E002}" dt="2023-06-27T17:35:12.162" v="608" actId="21"/>
          <ac:spMkLst>
            <pc:docMk/>
            <pc:sldMk cId="2548783154" sldId="412"/>
            <ac:spMk id="84" creationId="{C360AF92-53C1-EA80-B96A-E268297B4185}"/>
          </ac:spMkLst>
        </pc:spChg>
        <pc:spChg chg="add del mod">
          <ac:chgData name="Jonathan Mah" userId="5261b2f2f3e51194" providerId="LiveId" clId="{833092D5-9927-4807-BE3E-672C10A7E002}" dt="2023-06-13T21:53:08.441" v="388" actId="478"/>
          <ac:spMkLst>
            <pc:docMk/>
            <pc:sldMk cId="2548783154" sldId="412"/>
            <ac:spMk id="85" creationId="{F14E8C73-4B0E-2FBB-E373-E0466C91735C}"/>
          </ac:spMkLst>
        </pc:spChg>
        <pc:spChg chg="add mod">
          <ac:chgData name="Jonathan Mah" userId="5261b2f2f3e51194" providerId="LiveId" clId="{833092D5-9927-4807-BE3E-672C10A7E002}" dt="2023-06-27T23:19:06.777" v="1319" actId="1076"/>
          <ac:spMkLst>
            <pc:docMk/>
            <pc:sldMk cId="2548783154" sldId="412"/>
            <ac:spMk id="87" creationId="{4E720F61-AB8F-F176-B7A9-AF4C99F2363A}"/>
          </ac:spMkLst>
        </pc:spChg>
        <pc:spChg chg="add del mod">
          <ac:chgData name="Jonathan Mah" userId="5261b2f2f3e51194" providerId="LiveId" clId="{833092D5-9927-4807-BE3E-672C10A7E002}" dt="2023-06-27T17:35:12.162" v="608" actId="21"/>
          <ac:spMkLst>
            <pc:docMk/>
            <pc:sldMk cId="2548783154" sldId="412"/>
            <ac:spMk id="88" creationId="{BE18A3B2-3200-8C4B-7C15-2E6046CF8C11}"/>
          </ac:spMkLst>
        </pc:spChg>
        <pc:spChg chg="add mod">
          <ac:chgData name="Jonathan Mah" userId="5261b2f2f3e51194" providerId="LiveId" clId="{833092D5-9927-4807-BE3E-672C10A7E002}" dt="2023-06-27T23:19:23.480" v="1322" actId="20577"/>
          <ac:spMkLst>
            <pc:docMk/>
            <pc:sldMk cId="2548783154" sldId="412"/>
            <ac:spMk id="89" creationId="{3B60D952-59FE-4095-A402-03C94F9F3871}"/>
          </ac:spMkLst>
        </pc:spChg>
        <pc:spChg chg="add del mod">
          <ac:chgData name="Jonathan Mah" userId="5261b2f2f3e51194" providerId="LiveId" clId="{833092D5-9927-4807-BE3E-672C10A7E002}" dt="2023-06-13T21:53:09.900" v="389" actId="478"/>
          <ac:spMkLst>
            <pc:docMk/>
            <pc:sldMk cId="2548783154" sldId="412"/>
            <ac:spMk id="89" creationId="{8605CB22-2CB0-40EE-8AF7-A6EA8D35E5A3}"/>
          </ac:spMkLst>
        </pc:spChg>
        <pc:spChg chg="add del mod">
          <ac:chgData name="Jonathan Mah" userId="5261b2f2f3e51194" providerId="LiveId" clId="{833092D5-9927-4807-BE3E-672C10A7E002}" dt="2023-06-27T17:35:12.162" v="608" actId="21"/>
          <ac:spMkLst>
            <pc:docMk/>
            <pc:sldMk cId="2548783154" sldId="412"/>
            <ac:spMk id="90" creationId="{42145022-4A99-E568-8C38-E5777D3778FF}"/>
          </ac:spMkLst>
        </pc:spChg>
        <pc:spChg chg="add mod">
          <ac:chgData name="Jonathan Mah" userId="5261b2f2f3e51194" providerId="LiveId" clId="{833092D5-9927-4807-BE3E-672C10A7E002}" dt="2023-06-27T23:19:39.808" v="1335" actId="20577"/>
          <ac:spMkLst>
            <pc:docMk/>
            <pc:sldMk cId="2548783154" sldId="412"/>
            <ac:spMk id="91" creationId="{6D1B1F74-FE28-E904-05EA-E55A46281AD7}"/>
          </ac:spMkLst>
        </pc:spChg>
        <pc:spChg chg="add del mod">
          <ac:chgData name="Jonathan Mah" userId="5261b2f2f3e51194" providerId="LiveId" clId="{833092D5-9927-4807-BE3E-672C10A7E002}" dt="2023-06-13T21:53:05.917" v="386" actId="478"/>
          <ac:spMkLst>
            <pc:docMk/>
            <pc:sldMk cId="2548783154" sldId="412"/>
            <ac:spMk id="91" creationId="{D1E24EDB-B415-736C-9053-7F68D96F377E}"/>
          </ac:spMkLst>
        </pc:spChg>
        <pc:spChg chg="add del mod">
          <ac:chgData name="Jonathan Mah" userId="5261b2f2f3e51194" providerId="LiveId" clId="{833092D5-9927-4807-BE3E-672C10A7E002}" dt="2023-06-27T17:35:12.162" v="608" actId="21"/>
          <ac:spMkLst>
            <pc:docMk/>
            <pc:sldMk cId="2548783154" sldId="412"/>
            <ac:spMk id="92" creationId="{439CE439-C145-8E1E-1CA0-D75066A12D59}"/>
          </ac:spMkLst>
        </pc:spChg>
        <pc:spChg chg="add del mod">
          <ac:chgData name="Jonathan Mah" userId="5261b2f2f3e51194" providerId="LiveId" clId="{833092D5-9927-4807-BE3E-672C10A7E002}" dt="2023-06-27T17:35:12.162" v="608" actId="21"/>
          <ac:spMkLst>
            <pc:docMk/>
            <pc:sldMk cId="2548783154" sldId="412"/>
            <ac:spMk id="93" creationId="{30BC3F32-130E-D70D-A68F-8F4A9D408A9A}"/>
          </ac:spMkLst>
        </pc:spChg>
        <pc:spChg chg="add del mod">
          <ac:chgData name="Jonathan Mah" userId="5261b2f2f3e51194" providerId="LiveId" clId="{833092D5-9927-4807-BE3E-672C10A7E002}" dt="2023-06-27T17:35:12.162" v="608" actId="21"/>
          <ac:spMkLst>
            <pc:docMk/>
            <pc:sldMk cId="2548783154" sldId="412"/>
            <ac:spMk id="94" creationId="{9548E31E-280D-8092-DA91-51ADCC9FCAF3}"/>
          </ac:spMkLst>
        </pc:spChg>
        <pc:spChg chg="add del mod">
          <ac:chgData name="Jonathan Mah" userId="5261b2f2f3e51194" providerId="LiveId" clId="{833092D5-9927-4807-BE3E-672C10A7E002}" dt="2023-06-27T17:35:12.162" v="608" actId="21"/>
          <ac:spMkLst>
            <pc:docMk/>
            <pc:sldMk cId="2548783154" sldId="412"/>
            <ac:spMk id="95" creationId="{2541874E-0C6C-1C7F-227F-77600EE0CA30}"/>
          </ac:spMkLst>
        </pc:spChg>
        <pc:spChg chg="add del mod">
          <ac:chgData name="Jonathan Mah" userId="5261b2f2f3e51194" providerId="LiveId" clId="{833092D5-9927-4807-BE3E-672C10A7E002}" dt="2023-06-27T17:35:12.162" v="608" actId="21"/>
          <ac:spMkLst>
            <pc:docMk/>
            <pc:sldMk cId="2548783154" sldId="412"/>
            <ac:spMk id="96" creationId="{2C9EFFCE-85C1-2292-694D-A350C0A8E655}"/>
          </ac:spMkLst>
        </pc:spChg>
        <pc:spChg chg="add del mod">
          <ac:chgData name="Jonathan Mah" userId="5261b2f2f3e51194" providerId="LiveId" clId="{833092D5-9927-4807-BE3E-672C10A7E002}" dt="2023-06-27T17:33:30.058" v="572" actId="21"/>
          <ac:spMkLst>
            <pc:docMk/>
            <pc:sldMk cId="2548783154" sldId="412"/>
            <ac:spMk id="97" creationId="{7810AA31-6F45-0725-9CA4-B2A30EF93BC2}"/>
          </ac:spMkLst>
        </pc:spChg>
        <pc:spChg chg="add del mod">
          <ac:chgData name="Jonathan Mah" userId="5261b2f2f3e51194" providerId="LiveId" clId="{833092D5-9927-4807-BE3E-672C10A7E002}" dt="2023-06-27T17:33:30.058" v="572" actId="21"/>
          <ac:spMkLst>
            <pc:docMk/>
            <pc:sldMk cId="2548783154" sldId="412"/>
            <ac:spMk id="98" creationId="{32797CC2-F88A-0085-344F-7D589E373461}"/>
          </ac:spMkLst>
        </pc:spChg>
        <pc:spChg chg="add del mod">
          <ac:chgData name="Jonathan Mah" userId="5261b2f2f3e51194" providerId="LiveId" clId="{833092D5-9927-4807-BE3E-672C10A7E002}" dt="2023-06-27T17:33:30.058" v="572" actId="21"/>
          <ac:spMkLst>
            <pc:docMk/>
            <pc:sldMk cId="2548783154" sldId="412"/>
            <ac:spMk id="99" creationId="{101318AC-2403-AD61-A22B-E7A74BF898D9}"/>
          </ac:spMkLst>
        </pc:spChg>
        <pc:spChg chg="add del mod">
          <ac:chgData name="Jonathan Mah" userId="5261b2f2f3e51194" providerId="LiveId" clId="{833092D5-9927-4807-BE3E-672C10A7E002}" dt="2023-06-27T17:35:12.162" v="608" actId="21"/>
          <ac:spMkLst>
            <pc:docMk/>
            <pc:sldMk cId="2548783154" sldId="412"/>
            <ac:spMk id="100" creationId="{7D2CC8E8-DBD9-97E7-340E-887095249EF3}"/>
          </ac:spMkLst>
        </pc:spChg>
        <pc:spChg chg="mod">
          <ac:chgData name="Jonathan Mah" userId="5261b2f2f3e51194" providerId="LiveId" clId="{833092D5-9927-4807-BE3E-672C10A7E002}" dt="2023-06-27T19:24:08.116" v="1087" actId="1035"/>
          <ac:spMkLst>
            <pc:docMk/>
            <pc:sldMk cId="2548783154" sldId="412"/>
            <ac:spMk id="101" creationId="{F3F6184B-D203-456B-926E-608EB61C676A}"/>
          </ac:spMkLst>
        </pc:spChg>
        <pc:spChg chg="add del mod">
          <ac:chgData name="Jonathan Mah" userId="5261b2f2f3e51194" providerId="LiveId" clId="{833092D5-9927-4807-BE3E-672C10A7E002}" dt="2023-06-27T17:35:12.162" v="608" actId="21"/>
          <ac:spMkLst>
            <pc:docMk/>
            <pc:sldMk cId="2548783154" sldId="412"/>
            <ac:spMk id="102" creationId="{821C5DC5-3F7F-C890-1A8F-A2377623B5E8}"/>
          </ac:spMkLst>
        </pc:spChg>
        <pc:spChg chg="add del mod">
          <ac:chgData name="Jonathan Mah" userId="5261b2f2f3e51194" providerId="LiveId" clId="{833092D5-9927-4807-BE3E-672C10A7E002}" dt="2023-06-27T17:35:12.162" v="608" actId="21"/>
          <ac:spMkLst>
            <pc:docMk/>
            <pc:sldMk cId="2548783154" sldId="412"/>
            <ac:spMk id="113" creationId="{8C5FAB6E-7889-988C-0465-21406B424B9E}"/>
          </ac:spMkLst>
        </pc:spChg>
        <pc:spChg chg="add del mod">
          <ac:chgData name="Jonathan Mah" userId="5261b2f2f3e51194" providerId="LiveId" clId="{833092D5-9927-4807-BE3E-672C10A7E002}" dt="2023-06-27T17:35:12.162" v="608" actId="21"/>
          <ac:spMkLst>
            <pc:docMk/>
            <pc:sldMk cId="2548783154" sldId="412"/>
            <ac:spMk id="124" creationId="{8B0CA6A3-FD71-F06F-B481-953FB68E41C0}"/>
          </ac:spMkLst>
        </pc:spChg>
        <pc:spChg chg="add del mod">
          <ac:chgData name="Jonathan Mah" userId="5261b2f2f3e51194" providerId="LiveId" clId="{833092D5-9927-4807-BE3E-672C10A7E002}" dt="2023-06-27T17:35:12.162" v="608" actId="21"/>
          <ac:spMkLst>
            <pc:docMk/>
            <pc:sldMk cId="2548783154" sldId="412"/>
            <ac:spMk id="135" creationId="{BB6E4C0E-76F5-D128-1B76-B98AAFD90216}"/>
          </ac:spMkLst>
        </pc:spChg>
        <pc:spChg chg="mod">
          <ac:chgData name="Jonathan Mah" userId="5261b2f2f3e51194" providerId="LiveId" clId="{833092D5-9927-4807-BE3E-672C10A7E002}" dt="2023-06-27T19:24:08.116" v="1087" actId="1035"/>
          <ac:spMkLst>
            <pc:docMk/>
            <pc:sldMk cId="2548783154" sldId="412"/>
            <ac:spMk id="146" creationId="{EBE7845E-76DC-4E0A-B084-C363DFC42E17}"/>
          </ac:spMkLst>
        </pc:spChg>
        <pc:spChg chg="mod">
          <ac:chgData name="Jonathan Mah" userId="5261b2f2f3e51194" providerId="LiveId" clId="{833092D5-9927-4807-BE3E-672C10A7E002}" dt="2023-06-27T19:24:08.116" v="1087" actId="1035"/>
          <ac:spMkLst>
            <pc:docMk/>
            <pc:sldMk cId="2548783154" sldId="412"/>
            <ac:spMk id="147" creationId="{14F9F669-9B79-4BF1-AC8A-0E29C5538F70}"/>
          </ac:spMkLst>
        </pc:spChg>
        <pc:spChg chg="add del mod">
          <ac:chgData name="Jonathan Mah" userId="5261b2f2f3e51194" providerId="LiveId" clId="{833092D5-9927-4807-BE3E-672C10A7E002}" dt="2023-06-27T17:35:12.162" v="608" actId="21"/>
          <ac:spMkLst>
            <pc:docMk/>
            <pc:sldMk cId="2548783154" sldId="412"/>
            <ac:spMk id="148" creationId="{6694BD2F-720C-6174-8023-46EDAA6FD14A}"/>
          </ac:spMkLst>
        </pc:spChg>
        <pc:spChg chg="add del mod">
          <ac:chgData name="Jonathan Mah" userId="5261b2f2f3e51194" providerId="LiveId" clId="{833092D5-9927-4807-BE3E-672C10A7E002}" dt="2023-06-27T17:35:12.162" v="608" actId="21"/>
          <ac:spMkLst>
            <pc:docMk/>
            <pc:sldMk cId="2548783154" sldId="412"/>
            <ac:spMk id="149" creationId="{8BCD36AC-77C1-8E89-1488-2C2CD9D0107D}"/>
          </ac:spMkLst>
        </pc:spChg>
        <pc:spChg chg="add del mod">
          <ac:chgData name="Jonathan Mah" userId="5261b2f2f3e51194" providerId="LiveId" clId="{833092D5-9927-4807-BE3E-672C10A7E002}" dt="2023-06-27T17:35:12.162" v="608" actId="21"/>
          <ac:spMkLst>
            <pc:docMk/>
            <pc:sldMk cId="2548783154" sldId="412"/>
            <ac:spMk id="150" creationId="{A4DB6C5E-2000-CF2B-2264-66D81EC14109}"/>
          </ac:spMkLst>
        </pc:spChg>
        <pc:spChg chg="add del mod">
          <ac:chgData name="Jonathan Mah" userId="5261b2f2f3e51194" providerId="LiveId" clId="{833092D5-9927-4807-BE3E-672C10A7E002}" dt="2023-06-27T17:35:12.162" v="608" actId="21"/>
          <ac:spMkLst>
            <pc:docMk/>
            <pc:sldMk cId="2548783154" sldId="412"/>
            <ac:spMk id="151" creationId="{82FC65CA-2820-B7A6-1774-7AD3AF6BD8CC}"/>
          </ac:spMkLst>
        </pc:spChg>
        <pc:spChg chg="mod">
          <ac:chgData name="Jonathan Mah" userId="5261b2f2f3e51194" providerId="LiveId" clId="{833092D5-9927-4807-BE3E-672C10A7E002}" dt="2023-06-27T19:24:08.116" v="1087" actId="1035"/>
          <ac:spMkLst>
            <pc:docMk/>
            <pc:sldMk cId="2548783154" sldId="412"/>
            <ac:spMk id="152" creationId="{8E999725-2F86-46C9-83E9-B2CE282556BF}"/>
          </ac:spMkLst>
        </pc:spChg>
        <pc:grpChg chg="mod">
          <ac:chgData name="Jonathan Mah" userId="5261b2f2f3e51194" providerId="LiveId" clId="{833092D5-9927-4807-BE3E-672C10A7E002}" dt="2023-06-27T19:24:08.116" v="1087" actId="1035"/>
          <ac:grpSpMkLst>
            <pc:docMk/>
            <pc:sldMk cId="2548783154" sldId="412"/>
            <ac:grpSpMk id="40" creationId="{CE9A485A-DD2D-69C2-405D-9617D8411583}"/>
          </ac:grpSpMkLst>
        </pc:grpChg>
        <pc:grpChg chg="add del mod">
          <ac:chgData name="Jonathan Mah" userId="5261b2f2f3e51194" providerId="LiveId" clId="{833092D5-9927-4807-BE3E-672C10A7E002}" dt="2023-06-13T21:11:34.822" v="261" actId="478"/>
          <ac:grpSpMkLst>
            <pc:docMk/>
            <pc:sldMk cId="2548783154" sldId="412"/>
            <ac:grpSpMk id="72" creationId="{FFF19C0E-D164-FCD6-07D7-814470352689}"/>
          </ac:grpSpMkLst>
        </pc:grpChg>
        <pc:cxnChg chg="add del mod">
          <ac:chgData name="Jonathan Mah" userId="5261b2f2f3e51194" providerId="LiveId" clId="{833092D5-9927-4807-BE3E-672C10A7E002}" dt="2023-06-13T21:11:14.426" v="245" actId="478"/>
          <ac:cxnSpMkLst>
            <pc:docMk/>
            <pc:sldMk cId="2548783154" sldId="412"/>
            <ac:cxnSpMk id="2" creationId="{1F95CB1A-9DF1-AA73-4A9C-9187D44BDEC0}"/>
          </ac:cxnSpMkLst>
        </pc:cxnChg>
        <pc:cxnChg chg="mod">
          <ac:chgData name="Jonathan Mah" userId="5261b2f2f3e51194" providerId="LiveId" clId="{833092D5-9927-4807-BE3E-672C10A7E002}" dt="2023-06-27T19:24:08.116" v="1087" actId="1035"/>
          <ac:cxnSpMkLst>
            <pc:docMk/>
            <pc:sldMk cId="2548783154" sldId="412"/>
            <ac:cxnSpMk id="4" creationId="{9F84B0B4-3C9D-FEB6-9D85-1732B0E5AD52}"/>
          </ac:cxnSpMkLst>
        </pc:cxnChg>
        <pc:cxnChg chg="add del mod">
          <ac:chgData name="Jonathan Mah" userId="5261b2f2f3e51194" providerId="LiveId" clId="{833092D5-9927-4807-BE3E-672C10A7E002}" dt="2023-06-13T21:11:13.767" v="244" actId="478"/>
          <ac:cxnSpMkLst>
            <pc:docMk/>
            <pc:sldMk cId="2548783154" sldId="412"/>
            <ac:cxnSpMk id="5" creationId="{D8EAD5F3-293E-DF1C-35DC-DB2DA53CC32B}"/>
          </ac:cxnSpMkLst>
        </pc:cxnChg>
        <pc:cxnChg chg="add del mod">
          <ac:chgData name="Jonathan Mah" userId="5261b2f2f3e51194" providerId="LiveId" clId="{833092D5-9927-4807-BE3E-672C10A7E002}" dt="2023-06-13T21:11:16.528" v="248" actId="478"/>
          <ac:cxnSpMkLst>
            <pc:docMk/>
            <pc:sldMk cId="2548783154" sldId="412"/>
            <ac:cxnSpMk id="6" creationId="{B7010F92-CA7A-01B8-C13D-63EA25E5B5E7}"/>
          </ac:cxnSpMkLst>
        </pc:cxnChg>
        <pc:cxnChg chg="add del mod">
          <ac:chgData name="Jonathan Mah" userId="5261b2f2f3e51194" providerId="LiveId" clId="{833092D5-9927-4807-BE3E-672C10A7E002}" dt="2023-06-13T21:11:15.085" v="246" actId="478"/>
          <ac:cxnSpMkLst>
            <pc:docMk/>
            <pc:sldMk cId="2548783154" sldId="412"/>
            <ac:cxnSpMk id="7" creationId="{AD0B435D-5CDD-574D-FE22-3790FCC3B097}"/>
          </ac:cxnSpMkLst>
        </pc:cxnChg>
        <pc:cxnChg chg="add del mod">
          <ac:chgData name="Jonathan Mah" userId="5261b2f2f3e51194" providerId="LiveId" clId="{833092D5-9927-4807-BE3E-672C10A7E002}" dt="2023-06-13T21:11:15.587" v="247" actId="478"/>
          <ac:cxnSpMkLst>
            <pc:docMk/>
            <pc:sldMk cId="2548783154" sldId="412"/>
            <ac:cxnSpMk id="8" creationId="{6C6112E8-B69C-52F8-E5C1-0F68F5E93A3A}"/>
          </ac:cxnSpMkLst>
        </pc:cxnChg>
        <pc:cxnChg chg="add del mod">
          <ac:chgData name="Jonathan Mah" userId="5261b2f2f3e51194" providerId="LiveId" clId="{833092D5-9927-4807-BE3E-672C10A7E002}" dt="2023-06-13T21:11:16.983" v="249" actId="478"/>
          <ac:cxnSpMkLst>
            <pc:docMk/>
            <pc:sldMk cId="2548783154" sldId="412"/>
            <ac:cxnSpMk id="9" creationId="{7D9006D7-6A14-874E-9BDC-DCFF1047B7E9}"/>
          </ac:cxnSpMkLst>
        </pc:cxnChg>
        <pc:cxnChg chg="add del mod">
          <ac:chgData name="Jonathan Mah" userId="5261b2f2f3e51194" providerId="LiveId" clId="{833092D5-9927-4807-BE3E-672C10A7E002}" dt="2023-06-13T21:11:19.052" v="252" actId="478"/>
          <ac:cxnSpMkLst>
            <pc:docMk/>
            <pc:sldMk cId="2548783154" sldId="412"/>
            <ac:cxnSpMk id="11" creationId="{863DD593-80A6-EC01-47F7-187ECA3224FB}"/>
          </ac:cxnSpMkLst>
        </pc:cxnChg>
        <pc:cxnChg chg="add del mod">
          <ac:chgData name="Jonathan Mah" userId="5261b2f2f3e51194" providerId="LiveId" clId="{833092D5-9927-4807-BE3E-672C10A7E002}" dt="2023-06-13T21:11:18.553" v="251" actId="478"/>
          <ac:cxnSpMkLst>
            <pc:docMk/>
            <pc:sldMk cId="2548783154" sldId="412"/>
            <ac:cxnSpMk id="12" creationId="{87681806-D2E3-021E-4B71-5F1549784642}"/>
          </ac:cxnSpMkLst>
        </pc:cxnChg>
        <pc:cxnChg chg="mod">
          <ac:chgData name="Jonathan Mah" userId="5261b2f2f3e51194" providerId="LiveId" clId="{833092D5-9927-4807-BE3E-672C10A7E002}" dt="2023-06-27T19:24:08.116" v="1087" actId="1035"/>
          <ac:cxnSpMkLst>
            <pc:docMk/>
            <pc:sldMk cId="2548783154" sldId="412"/>
            <ac:cxnSpMk id="13" creationId="{32BA11BF-70BC-0E75-4117-E407FA62110D}"/>
          </ac:cxnSpMkLst>
        </pc:cxnChg>
        <pc:cxnChg chg="add del mod">
          <ac:chgData name="Jonathan Mah" userId="5261b2f2f3e51194" providerId="LiveId" clId="{833092D5-9927-4807-BE3E-672C10A7E002}" dt="2023-06-13T21:11:21.015" v="255" actId="478"/>
          <ac:cxnSpMkLst>
            <pc:docMk/>
            <pc:sldMk cId="2548783154" sldId="412"/>
            <ac:cxnSpMk id="15" creationId="{61DC1547-9158-D758-0C5C-A8F471C4837F}"/>
          </ac:cxnSpMkLst>
        </pc:cxnChg>
        <pc:cxnChg chg="add del mod">
          <ac:chgData name="Jonathan Mah" userId="5261b2f2f3e51194" providerId="LiveId" clId="{833092D5-9927-4807-BE3E-672C10A7E002}" dt="2023-06-13T21:11:17.956" v="250" actId="478"/>
          <ac:cxnSpMkLst>
            <pc:docMk/>
            <pc:sldMk cId="2548783154" sldId="412"/>
            <ac:cxnSpMk id="16" creationId="{7D78B401-245A-20F5-60AA-9F10A449C11D}"/>
          </ac:cxnSpMkLst>
        </pc:cxnChg>
        <pc:cxnChg chg="mod">
          <ac:chgData name="Jonathan Mah" userId="5261b2f2f3e51194" providerId="LiveId" clId="{833092D5-9927-4807-BE3E-672C10A7E002}" dt="2023-06-27T19:24:08.116" v="1087" actId="1035"/>
          <ac:cxnSpMkLst>
            <pc:docMk/>
            <pc:sldMk cId="2548783154" sldId="412"/>
            <ac:cxnSpMk id="17" creationId="{53A2F718-A66E-4189-8620-5A4BBEE2F0B4}"/>
          </ac:cxnSpMkLst>
        </pc:cxnChg>
        <pc:cxnChg chg="mod">
          <ac:chgData name="Jonathan Mah" userId="5261b2f2f3e51194" providerId="LiveId" clId="{833092D5-9927-4807-BE3E-672C10A7E002}" dt="2023-06-27T19:24:08.116" v="1087" actId="1035"/>
          <ac:cxnSpMkLst>
            <pc:docMk/>
            <pc:sldMk cId="2548783154" sldId="412"/>
            <ac:cxnSpMk id="18" creationId="{0749BBD5-E810-4389-BA32-063685DF8F06}"/>
          </ac:cxnSpMkLst>
        </pc:cxnChg>
        <pc:cxnChg chg="mod">
          <ac:chgData name="Jonathan Mah" userId="5261b2f2f3e51194" providerId="LiveId" clId="{833092D5-9927-4807-BE3E-672C10A7E002}" dt="2023-06-27T19:24:08.116" v="1087" actId="1035"/>
          <ac:cxnSpMkLst>
            <pc:docMk/>
            <pc:sldMk cId="2548783154" sldId="412"/>
            <ac:cxnSpMk id="19" creationId="{CD9D6763-0238-433B-9602-33CB2CE0E639}"/>
          </ac:cxnSpMkLst>
        </pc:cxnChg>
        <pc:cxnChg chg="mod">
          <ac:chgData name="Jonathan Mah" userId="5261b2f2f3e51194" providerId="LiveId" clId="{833092D5-9927-4807-BE3E-672C10A7E002}" dt="2023-06-27T19:24:08.116" v="1087" actId="1035"/>
          <ac:cxnSpMkLst>
            <pc:docMk/>
            <pc:sldMk cId="2548783154" sldId="412"/>
            <ac:cxnSpMk id="20" creationId="{7A707CFF-254F-461B-92AB-7A917A5E8839}"/>
          </ac:cxnSpMkLst>
        </pc:cxnChg>
        <pc:cxnChg chg="mod">
          <ac:chgData name="Jonathan Mah" userId="5261b2f2f3e51194" providerId="LiveId" clId="{833092D5-9927-4807-BE3E-672C10A7E002}" dt="2023-06-27T19:24:08.116" v="1087" actId="1035"/>
          <ac:cxnSpMkLst>
            <pc:docMk/>
            <pc:sldMk cId="2548783154" sldId="412"/>
            <ac:cxnSpMk id="21" creationId="{9FB44C4E-A2FF-4871-8784-8D43416E2DB3}"/>
          </ac:cxnSpMkLst>
        </pc:cxnChg>
        <pc:cxnChg chg="mod">
          <ac:chgData name="Jonathan Mah" userId="5261b2f2f3e51194" providerId="LiveId" clId="{833092D5-9927-4807-BE3E-672C10A7E002}" dt="2023-06-27T19:24:08.116" v="1087" actId="1035"/>
          <ac:cxnSpMkLst>
            <pc:docMk/>
            <pc:sldMk cId="2548783154" sldId="412"/>
            <ac:cxnSpMk id="22" creationId="{D3281870-D040-4021-8AF8-15343475ECB8}"/>
          </ac:cxnSpMkLst>
        </pc:cxnChg>
        <pc:cxnChg chg="add del mod">
          <ac:chgData name="Jonathan Mah" userId="5261b2f2f3e51194" providerId="LiveId" clId="{833092D5-9927-4807-BE3E-672C10A7E002}" dt="2023-06-13T21:11:20.592" v="254" actId="478"/>
          <ac:cxnSpMkLst>
            <pc:docMk/>
            <pc:sldMk cId="2548783154" sldId="412"/>
            <ac:cxnSpMk id="23" creationId="{F82E8515-97A5-A0A5-7C27-D54D16A68722}"/>
          </ac:cxnSpMkLst>
        </pc:cxnChg>
        <pc:cxnChg chg="add del mod">
          <ac:chgData name="Jonathan Mah" userId="5261b2f2f3e51194" providerId="LiveId" clId="{833092D5-9927-4807-BE3E-672C10A7E002}" dt="2023-06-13T21:11:19.870" v="253" actId="478"/>
          <ac:cxnSpMkLst>
            <pc:docMk/>
            <pc:sldMk cId="2548783154" sldId="412"/>
            <ac:cxnSpMk id="24" creationId="{2496DD0C-18F3-A77D-E602-99410221CA85}"/>
          </ac:cxnSpMkLst>
        </pc:cxnChg>
        <pc:cxnChg chg="add del mod">
          <ac:chgData name="Jonathan Mah" userId="5261b2f2f3e51194" providerId="LiveId" clId="{833092D5-9927-4807-BE3E-672C10A7E002}" dt="2023-06-13T21:11:23.164" v="256" actId="478"/>
          <ac:cxnSpMkLst>
            <pc:docMk/>
            <pc:sldMk cId="2548783154" sldId="412"/>
            <ac:cxnSpMk id="29" creationId="{D28BB0C6-A8DE-D386-8D65-1EB4FCC97535}"/>
          </ac:cxnSpMkLst>
        </pc:cxnChg>
        <pc:cxnChg chg="add del mod">
          <ac:chgData name="Jonathan Mah" userId="5261b2f2f3e51194" providerId="LiveId" clId="{833092D5-9927-4807-BE3E-672C10A7E002}" dt="2023-06-13T21:11:23.164" v="256" actId="478"/>
          <ac:cxnSpMkLst>
            <pc:docMk/>
            <pc:sldMk cId="2548783154" sldId="412"/>
            <ac:cxnSpMk id="31" creationId="{DFA26F50-86F4-D3FF-BB7C-91EE40671544}"/>
          </ac:cxnSpMkLst>
        </pc:cxnChg>
        <pc:cxnChg chg="add del mod">
          <ac:chgData name="Jonathan Mah" userId="5261b2f2f3e51194" providerId="LiveId" clId="{833092D5-9927-4807-BE3E-672C10A7E002}" dt="2023-06-13T21:11:23.164" v="256" actId="478"/>
          <ac:cxnSpMkLst>
            <pc:docMk/>
            <pc:sldMk cId="2548783154" sldId="412"/>
            <ac:cxnSpMk id="33" creationId="{1FBFF8BF-49ED-6E90-0F2C-63AAEDF34EBF}"/>
          </ac:cxnSpMkLst>
        </pc:cxnChg>
        <pc:cxnChg chg="add del mod">
          <ac:chgData name="Jonathan Mah" userId="5261b2f2f3e51194" providerId="LiveId" clId="{833092D5-9927-4807-BE3E-672C10A7E002}" dt="2023-06-13T21:11:23.164" v="256" actId="478"/>
          <ac:cxnSpMkLst>
            <pc:docMk/>
            <pc:sldMk cId="2548783154" sldId="412"/>
            <ac:cxnSpMk id="34" creationId="{24C88420-05AD-9A5B-026F-F7A8A55FE6BC}"/>
          </ac:cxnSpMkLst>
        </pc:cxnChg>
        <pc:cxnChg chg="add del mod">
          <ac:chgData name="Jonathan Mah" userId="5261b2f2f3e51194" providerId="LiveId" clId="{833092D5-9927-4807-BE3E-672C10A7E002}" dt="2023-06-13T21:11:23.164" v="256" actId="478"/>
          <ac:cxnSpMkLst>
            <pc:docMk/>
            <pc:sldMk cId="2548783154" sldId="412"/>
            <ac:cxnSpMk id="35" creationId="{3539E5F9-A733-2248-DAD5-4D9F4796F3EA}"/>
          </ac:cxnSpMkLst>
        </pc:cxnChg>
        <pc:cxnChg chg="add del mod">
          <ac:chgData name="Jonathan Mah" userId="5261b2f2f3e51194" providerId="LiveId" clId="{833092D5-9927-4807-BE3E-672C10A7E002}" dt="2023-06-13T21:11:23.164" v="256" actId="478"/>
          <ac:cxnSpMkLst>
            <pc:docMk/>
            <pc:sldMk cId="2548783154" sldId="412"/>
            <ac:cxnSpMk id="36" creationId="{EA0A966D-DB32-0D62-713F-50A041F863E3}"/>
          </ac:cxnSpMkLst>
        </pc:cxnChg>
        <pc:cxnChg chg="add del mod">
          <ac:chgData name="Jonathan Mah" userId="5261b2f2f3e51194" providerId="LiveId" clId="{833092D5-9927-4807-BE3E-672C10A7E002}" dt="2023-06-13T21:11:23.164" v="256" actId="478"/>
          <ac:cxnSpMkLst>
            <pc:docMk/>
            <pc:sldMk cId="2548783154" sldId="412"/>
            <ac:cxnSpMk id="37" creationId="{E5FC88BD-684C-1CDA-1047-1949813E6778}"/>
          </ac:cxnSpMkLst>
        </pc:cxnChg>
        <pc:cxnChg chg="add del mod">
          <ac:chgData name="Jonathan Mah" userId="5261b2f2f3e51194" providerId="LiveId" clId="{833092D5-9927-4807-BE3E-672C10A7E002}" dt="2023-06-13T21:11:23.164" v="256" actId="478"/>
          <ac:cxnSpMkLst>
            <pc:docMk/>
            <pc:sldMk cId="2548783154" sldId="412"/>
            <ac:cxnSpMk id="38" creationId="{3807FA94-1F6A-E5F7-CCDE-63026E80A337}"/>
          </ac:cxnSpMkLst>
        </pc:cxnChg>
        <pc:cxnChg chg="add del mod">
          <ac:chgData name="Jonathan Mah" userId="5261b2f2f3e51194" providerId="LiveId" clId="{833092D5-9927-4807-BE3E-672C10A7E002}" dt="2023-06-13T21:11:23.164" v="256" actId="478"/>
          <ac:cxnSpMkLst>
            <pc:docMk/>
            <pc:sldMk cId="2548783154" sldId="412"/>
            <ac:cxnSpMk id="39" creationId="{6EFBF1A8-2A26-CD0F-35D8-811DDDD7535E}"/>
          </ac:cxnSpMkLst>
        </pc:cxnChg>
        <pc:cxnChg chg="add del mod">
          <ac:chgData name="Jonathan Mah" userId="5261b2f2f3e51194" providerId="LiveId" clId="{833092D5-9927-4807-BE3E-672C10A7E002}" dt="2023-06-13T21:11:23.164" v="256" actId="478"/>
          <ac:cxnSpMkLst>
            <pc:docMk/>
            <pc:sldMk cId="2548783154" sldId="412"/>
            <ac:cxnSpMk id="42" creationId="{670FBAA9-AB35-294D-7F5D-86962B1FA8D7}"/>
          </ac:cxnSpMkLst>
        </pc:cxnChg>
        <pc:cxnChg chg="add del mod">
          <ac:chgData name="Jonathan Mah" userId="5261b2f2f3e51194" providerId="LiveId" clId="{833092D5-9927-4807-BE3E-672C10A7E002}" dt="2023-06-13T21:11:26.304" v="257" actId="478"/>
          <ac:cxnSpMkLst>
            <pc:docMk/>
            <pc:sldMk cId="2548783154" sldId="412"/>
            <ac:cxnSpMk id="43" creationId="{8D888710-65EF-CD18-0662-7983FD80ECAF}"/>
          </ac:cxnSpMkLst>
        </pc:cxnChg>
        <pc:cxnChg chg="add del mod">
          <ac:chgData name="Jonathan Mah" userId="5261b2f2f3e51194" providerId="LiveId" clId="{833092D5-9927-4807-BE3E-672C10A7E002}" dt="2023-06-13T21:11:26.304" v="257" actId="478"/>
          <ac:cxnSpMkLst>
            <pc:docMk/>
            <pc:sldMk cId="2548783154" sldId="412"/>
            <ac:cxnSpMk id="44" creationId="{1201421A-1C9A-3D72-D21F-3F91684284FC}"/>
          </ac:cxnSpMkLst>
        </pc:cxnChg>
        <pc:cxnChg chg="add mod">
          <ac:chgData name="Jonathan Mah" userId="5261b2f2f3e51194" providerId="LiveId" clId="{833092D5-9927-4807-BE3E-672C10A7E002}" dt="2023-06-27T19:24:01.875" v="1077" actId="1076"/>
          <ac:cxnSpMkLst>
            <pc:docMk/>
            <pc:sldMk cId="2548783154" sldId="412"/>
            <ac:cxnSpMk id="44" creationId="{CCFA3FF0-7E0F-E42D-96A2-7F750919077D}"/>
          </ac:cxnSpMkLst>
        </pc:cxnChg>
        <pc:cxnChg chg="mod">
          <ac:chgData name="Jonathan Mah" userId="5261b2f2f3e51194" providerId="LiveId" clId="{833092D5-9927-4807-BE3E-672C10A7E002}" dt="2023-06-27T19:24:08.116" v="1087" actId="1035"/>
          <ac:cxnSpMkLst>
            <pc:docMk/>
            <pc:sldMk cId="2548783154" sldId="412"/>
            <ac:cxnSpMk id="45" creationId="{45ED722B-1340-4EE1-8699-8695ED7196BA}"/>
          </ac:cxnSpMkLst>
        </pc:cxnChg>
        <pc:cxnChg chg="mod">
          <ac:chgData name="Jonathan Mah" userId="5261b2f2f3e51194" providerId="LiveId" clId="{833092D5-9927-4807-BE3E-672C10A7E002}" dt="2023-06-27T19:24:08.116" v="1087" actId="1035"/>
          <ac:cxnSpMkLst>
            <pc:docMk/>
            <pc:sldMk cId="2548783154" sldId="412"/>
            <ac:cxnSpMk id="46" creationId="{FFF567CE-E40F-45AB-B3B1-46DFA15B7C67}"/>
          </ac:cxnSpMkLst>
        </pc:cxnChg>
        <pc:cxnChg chg="mod">
          <ac:chgData name="Jonathan Mah" userId="5261b2f2f3e51194" providerId="LiveId" clId="{833092D5-9927-4807-BE3E-672C10A7E002}" dt="2023-06-27T19:24:08.116" v="1087" actId="1035"/>
          <ac:cxnSpMkLst>
            <pc:docMk/>
            <pc:sldMk cId="2548783154" sldId="412"/>
            <ac:cxnSpMk id="47" creationId="{83C40777-BC65-4A8B-BFF7-5904860ADF77}"/>
          </ac:cxnSpMkLst>
        </pc:cxnChg>
        <pc:cxnChg chg="mod">
          <ac:chgData name="Jonathan Mah" userId="5261b2f2f3e51194" providerId="LiveId" clId="{833092D5-9927-4807-BE3E-672C10A7E002}" dt="2023-06-27T19:24:08.116" v="1087" actId="1035"/>
          <ac:cxnSpMkLst>
            <pc:docMk/>
            <pc:sldMk cId="2548783154" sldId="412"/>
            <ac:cxnSpMk id="48" creationId="{59C7F30A-54E9-4D3D-81A5-DBC138EDDDA9}"/>
          </ac:cxnSpMkLst>
        </pc:cxnChg>
        <pc:cxnChg chg="mod">
          <ac:chgData name="Jonathan Mah" userId="5261b2f2f3e51194" providerId="LiveId" clId="{833092D5-9927-4807-BE3E-672C10A7E002}" dt="2023-06-27T19:24:08.116" v="1087" actId="1035"/>
          <ac:cxnSpMkLst>
            <pc:docMk/>
            <pc:sldMk cId="2548783154" sldId="412"/>
            <ac:cxnSpMk id="49" creationId="{7875C0ED-69F6-4D3C-BB05-7B9AB07949D1}"/>
          </ac:cxnSpMkLst>
        </pc:cxnChg>
        <pc:cxnChg chg="mod">
          <ac:chgData name="Jonathan Mah" userId="5261b2f2f3e51194" providerId="LiveId" clId="{833092D5-9927-4807-BE3E-672C10A7E002}" dt="2023-06-27T19:24:08.116" v="1087" actId="1035"/>
          <ac:cxnSpMkLst>
            <pc:docMk/>
            <pc:sldMk cId="2548783154" sldId="412"/>
            <ac:cxnSpMk id="50" creationId="{61ABDE6E-3E74-4BE7-8E35-31D3A3FFAD46}"/>
          </ac:cxnSpMkLst>
        </pc:cxnChg>
        <pc:cxnChg chg="add del mod">
          <ac:chgData name="Jonathan Mah" userId="5261b2f2f3e51194" providerId="LiveId" clId="{833092D5-9927-4807-BE3E-672C10A7E002}" dt="2023-06-13T21:11:26.304" v="257" actId="478"/>
          <ac:cxnSpMkLst>
            <pc:docMk/>
            <pc:sldMk cId="2548783154" sldId="412"/>
            <ac:cxnSpMk id="52" creationId="{2DEE72BA-8C5B-F138-4F5B-9689901322DB}"/>
          </ac:cxnSpMkLst>
        </pc:cxnChg>
        <pc:cxnChg chg="add mod">
          <ac:chgData name="Jonathan Mah" userId="5261b2f2f3e51194" providerId="LiveId" clId="{833092D5-9927-4807-BE3E-672C10A7E002}" dt="2023-06-27T21:38:51.316" v="1306" actId="14100"/>
          <ac:cxnSpMkLst>
            <pc:docMk/>
            <pc:sldMk cId="2548783154" sldId="412"/>
            <ac:cxnSpMk id="55" creationId="{07658C28-BCAB-2213-EB31-D738D3DBA473}"/>
          </ac:cxnSpMkLst>
        </pc:cxnChg>
        <pc:cxnChg chg="add del mod">
          <ac:chgData name="Jonathan Mah" userId="5261b2f2f3e51194" providerId="LiveId" clId="{833092D5-9927-4807-BE3E-672C10A7E002}" dt="2023-06-13T21:11:26.304" v="257" actId="478"/>
          <ac:cxnSpMkLst>
            <pc:docMk/>
            <pc:sldMk cId="2548783154" sldId="412"/>
            <ac:cxnSpMk id="55" creationId="{6EB17177-6273-1235-9C5B-EE31B740E594}"/>
          </ac:cxnSpMkLst>
        </pc:cxnChg>
        <pc:cxnChg chg="add del mod">
          <ac:chgData name="Jonathan Mah" userId="5261b2f2f3e51194" providerId="LiveId" clId="{833092D5-9927-4807-BE3E-672C10A7E002}" dt="2023-06-13T21:11:26.304" v="257" actId="478"/>
          <ac:cxnSpMkLst>
            <pc:docMk/>
            <pc:sldMk cId="2548783154" sldId="412"/>
            <ac:cxnSpMk id="56" creationId="{994E0DF5-5B02-BCDF-5D3B-E2264F74FB03}"/>
          </ac:cxnSpMkLst>
        </pc:cxnChg>
        <pc:cxnChg chg="add del mod">
          <ac:chgData name="Jonathan Mah" userId="5261b2f2f3e51194" providerId="LiveId" clId="{833092D5-9927-4807-BE3E-672C10A7E002}" dt="2023-06-13T21:11:26.304" v="257" actId="478"/>
          <ac:cxnSpMkLst>
            <pc:docMk/>
            <pc:sldMk cId="2548783154" sldId="412"/>
            <ac:cxnSpMk id="57" creationId="{35B2ABD1-E1C3-527A-1A61-CA9C75D5E864}"/>
          </ac:cxnSpMkLst>
        </pc:cxnChg>
        <pc:cxnChg chg="add del mod">
          <ac:chgData name="Jonathan Mah" userId="5261b2f2f3e51194" providerId="LiveId" clId="{833092D5-9927-4807-BE3E-672C10A7E002}" dt="2023-06-13T21:11:27.228" v="258" actId="478"/>
          <ac:cxnSpMkLst>
            <pc:docMk/>
            <pc:sldMk cId="2548783154" sldId="412"/>
            <ac:cxnSpMk id="58" creationId="{F0986C1C-5F7E-290D-1EC3-DB42CAA97024}"/>
          </ac:cxnSpMkLst>
        </pc:cxnChg>
        <pc:cxnChg chg="add del mod">
          <ac:chgData name="Jonathan Mah" userId="5261b2f2f3e51194" providerId="LiveId" clId="{833092D5-9927-4807-BE3E-672C10A7E002}" dt="2023-06-13T21:11:26.304" v="257" actId="478"/>
          <ac:cxnSpMkLst>
            <pc:docMk/>
            <pc:sldMk cId="2548783154" sldId="412"/>
            <ac:cxnSpMk id="59" creationId="{15AE9340-5DF8-8487-F2DE-F5101D191FD5}"/>
          </ac:cxnSpMkLst>
        </pc:cxnChg>
        <pc:cxnChg chg="add del mod">
          <ac:chgData name="Jonathan Mah" userId="5261b2f2f3e51194" providerId="LiveId" clId="{833092D5-9927-4807-BE3E-672C10A7E002}" dt="2023-06-13T21:11:26.304" v="257" actId="478"/>
          <ac:cxnSpMkLst>
            <pc:docMk/>
            <pc:sldMk cId="2548783154" sldId="412"/>
            <ac:cxnSpMk id="60" creationId="{BB3DC6EC-A05A-5696-AACA-300AE795EA54}"/>
          </ac:cxnSpMkLst>
        </pc:cxnChg>
        <pc:cxnChg chg="add del mod">
          <ac:chgData name="Jonathan Mah" userId="5261b2f2f3e51194" providerId="LiveId" clId="{833092D5-9927-4807-BE3E-672C10A7E002}" dt="2023-06-13T21:11:26.304" v="257" actId="478"/>
          <ac:cxnSpMkLst>
            <pc:docMk/>
            <pc:sldMk cId="2548783154" sldId="412"/>
            <ac:cxnSpMk id="61" creationId="{3D4CCDEF-64AF-C92F-0377-0ECDB9266D90}"/>
          </ac:cxnSpMkLst>
        </pc:cxnChg>
        <pc:cxnChg chg="add del mod">
          <ac:chgData name="Jonathan Mah" userId="5261b2f2f3e51194" providerId="LiveId" clId="{833092D5-9927-4807-BE3E-672C10A7E002}" dt="2023-06-13T21:11:32.376" v="260" actId="478"/>
          <ac:cxnSpMkLst>
            <pc:docMk/>
            <pc:sldMk cId="2548783154" sldId="412"/>
            <ac:cxnSpMk id="62" creationId="{485CE8D3-EE2B-17B6-4906-004CCD1B472E}"/>
          </ac:cxnSpMkLst>
        </pc:cxnChg>
        <pc:cxnChg chg="add del mod">
          <ac:chgData name="Jonathan Mah" userId="5261b2f2f3e51194" providerId="LiveId" clId="{833092D5-9927-4807-BE3E-672C10A7E002}" dt="2023-06-13T21:11:29.519" v="259" actId="478"/>
          <ac:cxnSpMkLst>
            <pc:docMk/>
            <pc:sldMk cId="2548783154" sldId="412"/>
            <ac:cxnSpMk id="63" creationId="{EDFD8ECE-89FB-CF08-BE21-156419EAA46A}"/>
          </ac:cxnSpMkLst>
        </pc:cxnChg>
        <pc:cxnChg chg="add del mod">
          <ac:chgData name="Jonathan Mah" userId="5261b2f2f3e51194" providerId="LiveId" clId="{833092D5-9927-4807-BE3E-672C10A7E002}" dt="2023-06-13T21:11:32.376" v="260" actId="478"/>
          <ac:cxnSpMkLst>
            <pc:docMk/>
            <pc:sldMk cId="2548783154" sldId="412"/>
            <ac:cxnSpMk id="64" creationId="{80577376-D955-9175-B30E-AA061A688D76}"/>
          </ac:cxnSpMkLst>
        </pc:cxnChg>
        <pc:cxnChg chg="add del mod">
          <ac:chgData name="Jonathan Mah" userId="5261b2f2f3e51194" providerId="LiveId" clId="{833092D5-9927-4807-BE3E-672C10A7E002}" dt="2023-06-13T21:11:29.519" v="259" actId="478"/>
          <ac:cxnSpMkLst>
            <pc:docMk/>
            <pc:sldMk cId="2548783154" sldId="412"/>
            <ac:cxnSpMk id="65" creationId="{0566A4AB-C12B-D0A7-D067-D01D299DCDD5}"/>
          </ac:cxnSpMkLst>
        </pc:cxnChg>
        <pc:cxnChg chg="add del mod">
          <ac:chgData name="Jonathan Mah" userId="5261b2f2f3e51194" providerId="LiveId" clId="{833092D5-9927-4807-BE3E-672C10A7E002}" dt="2023-06-13T21:11:29.519" v="259" actId="478"/>
          <ac:cxnSpMkLst>
            <pc:docMk/>
            <pc:sldMk cId="2548783154" sldId="412"/>
            <ac:cxnSpMk id="66" creationId="{3A070378-367D-1E73-8C64-A4D9F6D594DC}"/>
          </ac:cxnSpMkLst>
        </pc:cxnChg>
        <pc:cxnChg chg="add del mod">
          <ac:chgData name="Jonathan Mah" userId="5261b2f2f3e51194" providerId="LiveId" clId="{833092D5-9927-4807-BE3E-672C10A7E002}" dt="2023-06-13T21:11:29.519" v="259" actId="478"/>
          <ac:cxnSpMkLst>
            <pc:docMk/>
            <pc:sldMk cId="2548783154" sldId="412"/>
            <ac:cxnSpMk id="67" creationId="{7092A493-A49F-ED46-A51C-B2189E37B4E6}"/>
          </ac:cxnSpMkLst>
        </pc:cxnChg>
        <pc:cxnChg chg="add del mod">
          <ac:chgData name="Jonathan Mah" userId="5261b2f2f3e51194" providerId="LiveId" clId="{833092D5-9927-4807-BE3E-672C10A7E002}" dt="2023-06-13T21:11:29.519" v="259" actId="478"/>
          <ac:cxnSpMkLst>
            <pc:docMk/>
            <pc:sldMk cId="2548783154" sldId="412"/>
            <ac:cxnSpMk id="68" creationId="{826A4F19-1FF2-E8F8-42BA-224EC22CC9EB}"/>
          </ac:cxnSpMkLst>
        </pc:cxnChg>
        <pc:cxnChg chg="add del mod">
          <ac:chgData name="Jonathan Mah" userId="5261b2f2f3e51194" providerId="LiveId" clId="{833092D5-9927-4807-BE3E-672C10A7E002}" dt="2023-06-13T21:11:29.519" v="259" actId="478"/>
          <ac:cxnSpMkLst>
            <pc:docMk/>
            <pc:sldMk cId="2548783154" sldId="412"/>
            <ac:cxnSpMk id="69" creationId="{F1B147BC-2B0E-8DE0-045E-DFA38E0AF282}"/>
          </ac:cxnSpMkLst>
        </pc:cxnChg>
        <pc:cxnChg chg="add del mod">
          <ac:chgData name="Jonathan Mah" userId="5261b2f2f3e51194" providerId="LiveId" clId="{833092D5-9927-4807-BE3E-672C10A7E002}" dt="2023-06-13T21:11:34.822" v="261" actId="478"/>
          <ac:cxnSpMkLst>
            <pc:docMk/>
            <pc:sldMk cId="2548783154" sldId="412"/>
            <ac:cxnSpMk id="70" creationId="{EA44DE73-392B-85BD-7DB1-2402B2ADA82C}"/>
          </ac:cxnSpMkLst>
        </pc:cxnChg>
        <pc:cxnChg chg="add del mod">
          <ac:chgData name="Jonathan Mah" userId="5261b2f2f3e51194" providerId="LiveId" clId="{833092D5-9927-4807-BE3E-672C10A7E002}" dt="2023-06-13T21:11:34.822" v="261" actId="478"/>
          <ac:cxnSpMkLst>
            <pc:docMk/>
            <pc:sldMk cId="2548783154" sldId="412"/>
            <ac:cxnSpMk id="71" creationId="{7C10FAA6-EF88-50A5-4F49-BC0696DA145F}"/>
          </ac:cxnSpMkLst>
        </pc:cxnChg>
        <pc:cxnChg chg="mod">
          <ac:chgData name="Jonathan Mah" userId="5261b2f2f3e51194" providerId="LiveId" clId="{833092D5-9927-4807-BE3E-672C10A7E002}" dt="2023-06-13T21:11:01.197" v="238"/>
          <ac:cxnSpMkLst>
            <pc:docMk/>
            <pc:sldMk cId="2548783154" sldId="412"/>
            <ac:cxnSpMk id="73" creationId="{EC0F84FB-8598-9CB1-7D17-272629AF1934}"/>
          </ac:cxnSpMkLst>
        </pc:cxnChg>
        <pc:cxnChg chg="mod">
          <ac:chgData name="Jonathan Mah" userId="5261b2f2f3e51194" providerId="LiveId" clId="{833092D5-9927-4807-BE3E-672C10A7E002}" dt="2023-06-13T21:11:01.197" v="238"/>
          <ac:cxnSpMkLst>
            <pc:docMk/>
            <pc:sldMk cId="2548783154" sldId="412"/>
            <ac:cxnSpMk id="74" creationId="{97DCDF3A-21CD-AB65-6AE0-9CB34626B0A8}"/>
          </ac:cxnSpMkLst>
        </pc:cxnChg>
        <pc:cxnChg chg="mod">
          <ac:chgData name="Jonathan Mah" userId="5261b2f2f3e51194" providerId="LiveId" clId="{833092D5-9927-4807-BE3E-672C10A7E002}" dt="2023-06-13T21:11:01.197" v="238"/>
          <ac:cxnSpMkLst>
            <pc:docMk/>
            <pc:sldMk cId="2548783154" sldId="412"/>
            <ac:cxnSpMk id="75" creationId="{9211CDE8-ECA2-127C-19E6-93C79BD7654D}"/>
          </ac:cxnSpMkLst>
        </pc:cxnChg>
        <pc:cxnChg chg="mod">
          <ac:chgData name="Jonathan Mah" userId="5261b2f2f3e51194" providerId="LiveId" clId="{833092D5-9927-4807-BE3E-672C10A7E002}" dt="2023-06-13T21:11:01.197" v="238"/>
          <ac:cxnSpMkLst>
            <pc:docMk/>
            <pc:sldMk cId="2548783154" sldId="412"/>
            <ac:cxnSpMk id="76" creationId="{69CB6B02-5100-5174-3B84-97C424D27A27}"/>
          </ac:cxnSpMkLst>
        </pc:cxnChg>
        <pc:cxnChg chg="mod">
          <ac:chgData name="Jonathan Mah" userId="5261b2f2f3e51194" providerId="LiveId" clId="{833092D5-9927-4807-BE3E-672C10A7E002}" dt="2023-06-13T21:11:01.197" v="238"/>
          <ac:cxnSpMkLst>
            <pc:docMk/>
            <pc:sldMk cId="2548783154" sldId="412"/>
            <ac:cxnSpMk id="77" creationId="{D9DEC810-B732-434B-B2D7-60EA7A898989}"/>
          </ac:cxnSpMkLst>
        </pc:cxnChg>
        <pc:cxnChg chg="mod">
          <ac:chgData name="Jonathan Mah" userId="5261b2f2f3e51194" providerId="LiveId" clId="{833092D5-9927-4807-BE3E-672C10A7E002}" dt="2023-06-13T21:11:01.197" v="238"/>
          <ac:cxnSpMkLst>
            <pc:docMk/>
            <pc:sldMk cId="2548783154" sldId="412"/>
            <ac:cxnSpMk id="78" creationId="{F21F3338-FA22-D44F-6A02-E28F1C50350E}"/>
          </ac:cxnSpMkLst>
        </pc:cxnChg>
        <pc:cxnChg chg="add mod">
          <ac:chgData name="Jonathan Mah" userId="5261b2f2f3e51194" providerId="LiveId" clId="{833092D5-9927-4807-BE3E-672C10A7E002}" dt="2023-06-27T19:24:01.875" v="1077" actId="1076"/>
          <ac:cxnSpMkLst>
            <pc:docMk/>
            <pc:sldMk cId="2548783154" sldId="412"/>
            <ac:cxnSpMk id="79" creationId="{39B927FA-BE68-FB73-4837-532DFFE12AC5}"/>
          </ac:cxnSpMkLst>
        </pc:cxnChg>
        <pc:cxnChg chg="mod">
          <ac:chgData name="Jonathan Mah" userId="5261b2f2f3e51194" providerId="LiveId" clId="{833092D5-9927-4807-BE3E-672C10A7E002}" dt="2023-06-13T21:11:01.197" v="238"/>
          <ac:cxnSpMkLst>
            <pc:docMk/>
            <pc:sldMk cId="2548783154" sldId="412"/>
            <ac:cxnSpMk id="79" creationId="{D0D3D080-9CCD-6F93-CABD-6E87A277A64F}"/>
          </ac:cxnSpMkLst>
        </pc:cxnChg>
        <pc:cxnChg chg="mod">
          <ac:chgData name="Jonathan Mah" userId="5261b2f2f3e51194" providerId="LiveId" clId="{833092D5-9927-4807-BE3E-672C10A7E002}" dt="2023-06-13T21:11:01.197" v="238"/>
          <ac:cxnSpMkLst>
            <pc:docMk/>
            <pc:sldMk cId="2548783154" sldId="412"/>
            <ac:cxnSpMk id="80" creationId="{43780FC0-671C-B2A7-E346-B23960FDD0DA}"/>
          </ac:cxnSpMkLst>
        </pc:cxnChg>
        <pc:cxnChg chg="mod">
          <ac:chgData name="Jonathan Mah" userId="5261b2f2f3e51194" providerId="LiveId" clId="{833092D5-9927-4807-BE3E-672C10A7E002}" dt="2023-06-13T21:11:01.197" v="238"/>
          <ac:cxnSpMkLst>
            <pc:docMk/>
            <pc:sldMk cId="2548783154" sldId="412"/>
            <ac:cxnSpMk id="81" creationId="{91B96E2D-0844-E61A-2A3C-95B2EDAFB17B}"/>
          </ac:cxnSpMkLst>
        </pc:cxnChg>
        <pc:cxnChg chg="mod">
          <ac:chgData name="Jonathan Mah" userId="5261b2f2f3e51194" providerId="LiveId" clId="{833092D5-9927-4807-BE3E-672C10A7E002}" dt="2023-06-13T21:11:01.197" v="238"/>
          <ac:cxnSpMkLst>
            <pc:docMk/>
            <pc:sldMk cId="2548783154" sldId="412"/>
            <ac:cxnSpMk id="82" creationId="{D17DC6D4-1B63-D8FE-42EE-F030CD5ADFC1}"/>
          </ac:cxnSpMkLst>
        </pc:cxnChg>
        <pc:cxnChg chg="add del mod">
          <ac:chgData name="Jonathan Mah" userId="5261b2f2f3e51194" providerId="LiveId" clId="{833092D5-9927-4807-BE3E-672C10A7E002}" dt="2023-06-13T21:11:09.403" v="240" actId="478"/>
          <ac:cxnSpMkLst>
            <pc:docMk/>
            <pc:sldMk cId="2548783154" sldId="412"/>
            <ac:cxnSpMk id="86" creationId="{864C9CC1-848C-E911-C210-BBE3D5040534}"/>
          </ac:cxnSpMkLst>
        </pc:cxnChg>
        <pc:cxnChg chg="add del mod">
          <ac:chgData name="Jonathan Mah" userId="5261b2f2f3e51194" providerId="LiveId" clId="{833092D5-9927-4807-BE3E-672C10A7E002}" dt="2023-06-13T21:11:10.094" v="241" actId="478"/>
          <ac:cxnSpMkLst>
            <pc:docMk/>
            <pc:sldMk cId="2548783154" sldId="412"/>
            <ac:cxnSpMk id="87" creationId="{8195E7F5-435C-FF49-86FA-904B3D574285}"/>
          </ac:cxnSpMkLst>
        </pc:cxnChg>
        <pc:cxnChg chg="mod">
          <ac:chgData name="Jonathan Mah" userId="5261b2f2f3e51194" providerId="LiveId" clId="{833092D5-9927-4807-BE3E-672C10A7E002}" dt="2023-06-27T19:24:08.116" v="1087" actId="1035"/>
          <ac:cxnSpMkLst>
            <pc:docMk/>
            <pc:sldMk cId="2548783154" sldId="412"/>
            <ac:cxnSpMk id="103" creationId="{6A2C1153-F120-475B-8887-E2B52219B6EE}"/>
          </ac:cxnSpMkLst>
        </pc:cxnChg>
        <pc:cxnChg chg="mod">
          <ac:chgData name="Jonathan Mah" userId="5261b2f2f3e51194" providerId="LiveId" clId="{833092D5-9927-4807-BE3E-672C10A7E002}" dt="2023-06-27T19:24:08.116" v="1087" actId="1035"/>
          <ac:cxnSpMkLst>
            <pc:docMk/>
            <pc:sldMk cId="2548783154" sldId="412"/>
            <ac:cxnSpMk id="104" creationId="{6CBF5051-730C-4F23-9D96-26CB1951FE5E}"/>
          </ac:cxnSpMkLst>
        </pc:cxnChg>
        <pc:cxnChg chg="mod">
          <ac:chgData name="Jonathan Mah" userId="5261b2f2f3e51194" providerId="LiveId" clId="{833092D5-9927-4807-BE3E-672C10A7E002}" dt="2023-06-27T19:24:08.116" v="1087" actId="1035"/>
          <ac:cxnSpMkLst>
            <pc:docMk/>
            <pc:sldMk cId="2548783154" sldId="412"/>
            <ac:cxnSpMk id="105" creationId="{8CE52714-2B53-497C-8787-9607BC34A8DC}"/>
          </ac:cxnSpMkLst>
        </pc:cxnChg>
        <pc:cxnChg chg="mod">
          <ac:chgData name="Jonathan Mah" userId="5261b2f2f3e51194" providerId="LiveId" clId="{833092D5-9927-4807-BE3E-672C10A7E002}" dt="2023-06-27T19:24:08.116" v="1087" actId="1035"/>
          <ac:cxnSpMkLst>
            <pc:docMk/>
            <pc:sldMk cId="2548783154" sldId="412"/>
            <ac:cxnSpMk id="106" creationId="{B6D7EEA8-7DBE-40F7-AE16-5297B349EBB6}"/>
          </ac:cxnSpMkLst>
        </pc:cxnChg>
        <pc:cxnChg chg="mod">
          <ac:chgData name="Jonathan Mah" userId="5261b2f2f3e51194" providerId="LiveId" clId="{833092D5-9927-4807-BE3E-672C10A7E002}" dt="2023-06-27T19:24:08.116" v="1087" actId="1035"/>
          <ac:cxnSpMkLst>
            <pc:docMk/>
            <pc:sldMk cId="2548783154" sldId="412"/>
            <ac:cxnSpMk id="107" creationId="{B214AB43-B2E0-476B-A5A3-E7A2D255A0BC}"/>
          </ac:cxnSpMkLst>
        </pc:cxnChg>
        <pc:cxnChg chg="mod">
          <ac:chgData name="Jonathan Mah" userId="5261b2f2f3e51194" providerId="LiveId" clId="{833092D5-9927-4807-BE3E-672C10A7E002}" dt="2023-06-27T19:24:08.116" v="1087" actId="1035"/>
          <ac:cxnSpMkLst>
            <pc:docMk/>
            <pc:sldMk cId="2548783154" sldId="412"/>
            <ac:cxnSpMk id="108" creationId="{9D3C3B63-D185-4F89-AB98-4FE8E3453E6E}"/>
          </ac:cxnSpMkLst>
        </pc:cxnChg>
        <pc:cxnChg chg="mod">
          <ac:chgData name="Jonathan Mah" userId="5261b2f2f3e51194" providerId="LiveId" clId="{833092D5-9927-4807-BE3E-672C10A7E002}" dt="2023-06-27T19:24:08.116" v="1087" actId="1035"/>
          <ac:cxnSpMkLst>
            <pc:docMk/>
            <pc:sldMk cId="2548783154" sldId="412"/>
            <ac:cxnSpMk id="109" creationId="{507495E9-5079-4DB3-9D4D-5FECEEDFA5B1}"/>
          </ac:cxnSpMkLst>
        </pc:cxnChg>
        <pc:cxnChg chg="mod">
          <ac:chgData name="Jonathan Mah" userId="5261b2f2f3e51194" providerId="LiveId" clId="{833092D5-9927-4807-BE3E-672C10A7E002}" dt="2023-06-27T19:24:08.116" v="1087" actId="1035"/>
          <ac:cxnSpMkLst>
            <pc:docMk/>
            <pc:sldMk cId="2548783154" sldId="412"/>
            <ac:cxnSpMk id="110" creationId="{95452664-6E88-4617-A189-C4074B5F53B1}"/>
          </ac:cxnSpMkLst>
        </pc:cxnChg>
        <pc:cxnChg chg="mod">
          <ac:chgData name="Jonathan Mah" userId="5261b2f2f3e51194" providerId="LiveId" clId="{833092D5-9927-4807-BE3E-672C10A7E002}" dt="2023-06-27T19:24:08.116" v="1087" actId="1035"/>
          <ac:cxnSpMkLst>
            <pc:docMk/>
            <pc:sldMk cId="2548783154" sldId="412"/>
            <ac:cxnSpMk id="111" creationId="{BE3F25CD-4053-47FE-BA77-1F7D3AC5ACE9}"/>
          </ac:cxnSpMkLst>
        </pc:cxnChg>
        <pc:cxnChg chg="mod">
          <ac:chgData name="Jonathan Mah" userId="5261b2f2f3e51194" providerId="LiveId" clId="{833092D5-9927-4807-BE3E-672C10A7E002}" dt="2023-06-27T19:24:08.116" v="1087" actId="1035"/>
          <ac:cxnSpMkLst>
            <pc:docMk/>
            <pc:sldMk cId="2548783154" sldId="412"/>
            <ac:cxnSpMk id="112" creationId="{6D3A939B-808E-4EA6-813D-162F8AF7A6D7}"/>
          </ac:cxnSpMkLst>
        </pc:cxnChg>
        <pc:cxnChg chg="mod">
          <ac:chgData name="Jonathan Mah" userId="5261b2f2f3e51194" providerId="LiveId" clId="{833092D5-9927-4807-BE3E-672C10A7E002}" dt="2023-06-27T19:24:08.116" v="1087" actId="1035"/>
          <ac:cxnSpMkLst>
            <pc:docMk/>
            <pc:sldMk cId="2548783154" sldId="412"/>
            <ac:cxnSpMk id="114" creationId="{C109533E-F3D2-446D-B00A-0327D9C4F958}"/>
          </ac:cxnSpMkLst>
        </pc:cxnChg>
        <pc:cxnChg chg="mod">
          <ac:chgData name="Jonathan Mah" userId="5261b2f2f3e51194" providerId="LiveId" clId="{833092D5-9927-4807-BE3E-672C10A7E002}" dt="2023-06-27T19:24:08.116" v="1087" actId="1035"/>
          <ac:cxnSpMkLst>
            <pc:docMk/>
            <pc:sldMk cId="2548783154" sldId="412"/>
            <ac:cxnSpMk id="115" creationId="{6C7E719F-ABEF-474F-A839-D499288D12F6}"/>
          </ac:cxnSpMkLst>
        </pc:cxnChg>
        <pc:cxnChg chg="mod">
          <ac:chgData name="Jonathan Mah" userId="5261b2f2f3e51194" providerId="LiveId" clId="{833092D5-9927-4807-BE3E-672C10A7E002}" dt="2023-06-27T19:24:08.116" v="1087" actId="1035"/>
          <ac:cxnSpMkLst>
            <pc:docMk/>
            <pc:sldMk cId="2548783154" sldId="412"/>
            <ac:cxnSpMk id="116" creationId="{69AAF02B-E601-44AB-ACC0-68479D4895B8}"/>
          </ac:cxnSpMkLst>
        </pc:cxnChg>
        <pc:cxnChg chg="mod">
          <ac:chgData name="Jonathan Mah" userId="5261b2f2f3e51194" providerId="LiveId" clId="{833092D5-9927-4807-BE3E-672C10A7E002}" dt="2023-06-27T19:24:08.116" v="1087" actId="1035"/>
          <ac:cxnSpMkLst>
            <pc:docMk/>
            <pc:sldMk cId="2548783154" sldId="412"/>
            <ac:cxnSpMk id="117" creationId="{A40CC835-18CF-4BCA-BEAE-11F58BB7198B}"/>
          </ac:cxnSpMkLst>
        </pc:cxnChg>
        <pc:cxnChg chg="mod">
          <ac:chgData name="Jonathan Mah" userId="5261b2f2f3e51194" providerId="LiveId" clId="{833092D5-9927-4807-BE3E-672C10A7E002}" dt="2023-06-27T19:24:08.116" v="1087" actId="1035"/>
          <ac:cxnSpMkLst>
            <pc:docMk/>
            <pc:sldMk cId="2548783154" sldId="412"/>
            <ac:cxnSpMk id="118" creationId="{CDD2B6FD-9BE3-4032-865F-428237E2F096}"/>
          </ac:cxnSpMkLst>
        </pc:cxnChg>
        <pc:cxnChg chg="mod">
          <ac:chgData name="Jonathan Mah" userId="5261b2f2f3e51194" providerId="LiveId" clId="{833092D5-9927-4807-BE3E-672C10A7E002}" dt="2023-06-27T19:24:08.116" v="1087" actId="1035"/>
          <ac:cxnSpMkLst>
            <pc:docMk/>
            <pc:sldMk cId="2548783154" sldId="412"/>
            <ac:cxnSpMk id="119" creationId="{3EDFFD5F-E047-4680-BCC8-A2572E5A848D}"/>
          </ac:cxnSpMkLst>
        </pc:cxnChg>
        <pc:cxnChg chg="mod">
          <ac:chgData name="Jonathan Mah" userId="5261b2f2f3e51194" providerId="LiveId" clId="{833092D5-9927-4807-BE3E-672C10A7E002}" dt="2023-06-27T19:24:08.116" v="1087" actId="1035"/>
          <ac:cxnSpMkLst>
            <pc:docMk/>
            <pc:sldMk cId="2548783154" sldId="412"/>
            <ac:cxnSpMk id="120" creationId="{450201BF-1A93-4109-83BC-268485F9AE91}"/>
          </ac:cxnSpMkLst>
        </pc:cxnChg>
        <pc:cxnChg chg="mod">
          <ac:chgData name="Jonathan Mah" userId="5261b2f2f3e51194" providerId="LiveId" clId="{833092D5-9927-4807-BE3E-672C10A7E002}" dt="2023-06-27T19:24:08.116" v="1087" actId="1035"/>
          <ac:cxnSpMkLst>
            <pc:docMk/>
            <pc:sldMk cId="2548783154" sldId="412"/>
            <ac:cxnSpMk id="121" creationId="{CA8BC7A8-A6F2-44B1-A85D-79517FC8FA3A}"/>
          </ac:cxnSpMkLst>
        </pc:cxnChg>
        <pc:cxnChg chg="mod">
          <ac:chgData name="Jonathan Mah" userId="5261b2f2f3e51194" providerId="LiveId" clId="{833092D5-9927-4807-BE3E-672C10A7E002}" dt="2023-06-27T19:24:08.116" v="1087" actId="1035"/>
          <ac:cxnSpMkLst>
            <pc:docMk/>
            <pc:sldMk cId="2548783154" sldId="412"/>
            <ac:cxnSpMk id="122" creationId="{A22EF1D3-A050-4A0E-8119-46016E386109}"/>
          </ac:cxnSpMkLst>
        </pc:cxnChg>
        <pc:cxnChg chg="mod">
          <ac:chgData name="Jonathan Mah" userId="5261b2f2f3e51194" providerId="LiveId" clId="{833092D5-9927-4807-BE3E-672C10A7E002}" dt="2023-06-27T19:24:08.116" v="1087" actId="1035"/>
          <ac:cxnSpMkLst>
            <pc:docMk/>
            <pc:sldMk cId="2548783154" sldId="412"/>
            <ac:cxnSpMk id="123" creationId="{1627F614-247E-4C59-897A-64EAC3554807}"/>
          </ac:cxnSpMkLst>
        </pc:cxnChg>
        <pc:cxnChg chg="mod">
          <ac:chgData name="Jonathan Mah" userId="5261b2f2f3e51194" providerId="LiveId" clId="{833092D5-9927-4807-BE3E-672C10A7E002}" dt="2023-06-27T19:24:08.116" v="1087" actId="1035"/>
          <ac:cxnSpMkLst>
            <pc:docMk/>
            <pc:sldMk cId="2548783154" sldId="412"/>
            <ac:cxnSpMk id="125" creationId="{F7BC66DC-8157-4913-8BB4-6C14832BE6CA}"/>
          </ac:cxnSpMkLst>
        </pc:cxnChg>
        <pc:cxnChg chg="mod">
          <ac:chgData name="Jonathan Mah" userId="5261b2f2f3e51194" providerId="LiveId" clId="{833092D5-9927-4807-BE3E-672C10A7E002}" dt="2023-06-27T19:24:08.116" v="1087" actId="1035"/>
          <ac:cxnSpMkLst>
            <pc:docMk/>
            <pc:sldMk cId="2548783154" sldId="412"/>
            <ac:cxnSpMk id="126" creationId="{5C7FF372-A929-42FF-A805-64587CB3291E}"/>
          </ac:cxnSpMkLst>
        </pc:cxnChg>
        <pc:cxnChg chg="mod">
          <ac:chgData name="Jonathan Mah" userId="5261b2f2f3e51194" providerId="LiveId" clId="{833092D5-9927-4807-BE3E-672C10A7E002}" dt="2023-06-27T19:24:08.116" v="1087" actId="1035"/>
          <ac:cxnSpMkLst>
            <pc:docMk/>
            <pc:sldMk cId="2548783154" sldId="412"/>
            <ac:cxnSpMk id="127" creationId="{7AE0E35D-E49D-4F48-B255-3F44A2D00EC6}"/>
          </ac:cxnSpMkLst>
        </pc:cxnChg>
        <pc:cxnChg chg="mod">
          <ac:chgData name="Jonathan Mah" userId="5261b2f2f3e51194" providerId="LiveId" clId="{833092D5-9927-4807-BE3E-672C10A7E002}" dt="2023-06-27T19:24:08.116" v="1087" actId="1035"/>
          <ac:cxnSpMkLst>
            <pc:docMk/>
            <pc:sldMk cId="2548783154" sldId="412"/>
            <ac:cxnSpMk id="128" creationId="{20C74101-BC44-41E5-AA56-FBF0B7DC81AF}"/>
          </ac:cxnSpMkLst>
        </pc:cxnChg>
        <pc:cxnChg chg="mod">
          <ac:chgData name="Jonathan Mah" userId="5261b2f2f3e51194" providerId="LiveId" clId="{833092D5-9927-4807-BE3E-672C10A7E002}" dt="2023-06-27T19:24:08.116" v="1087" actId="1035"/>
          <ac:cxnSpMkLst>
            <pc:docMk/>
            <pc:sldMk cId="2548783154" sldId="412"/>
            <ac:cxnSpMk id="129" creationId="{33B5BC68-8212-44A4-A832-22E82F98AF65}"/>
          </ac:cxnSpMkLst>
        </pc:cxnChg>
        <pc:cxnChg chg="mod">
          <ac:chgData name="Jonathan Mah" userId="5261b2f2f3e51194" providerId="LiveId" clId="{833092D5-9927-4807-BE3E-672C10A7E002}" dt="2023-06-27T19:24:08.116" v="1087" actId="1035"/>
          <ac:cxnSpMkLst>
            <pc:docMk/>
            <pc:sldMk cId="2548783154" sldId="412"/>
            <ac:cxnSpMk id="130" creationId="{4CD033CA-A63C-4B19-8674-E4B08706E2F4}"/>
          </ac:cxnSpMkLst>
        </pc:cxnChg>
        <pc:cxnChg chg="mod">
          <ac:chgData name="Jonathan Mah" userId="5261b2f2f3e51194" providerId="LiveId" clId="{833092D5-9927-4807-BE3E-672C10A7E002}" dt="2023-06-27T19:24:08.116" v="1087" actId="1035"/>
          <ac:cxnSpMkLst>
            <pc:docMk/>
            <pc:sldMk cId="2548783154" sldId="412"/>
            <ac:cxnSpMk id="131" creationId="{E7BFEAA5-9521-4846-A25B-728E54417854}"/>
          </ac:cxnSpMkLst>
        </pc:cxnChg>
        <pc:cxnChg chg="mod">
          <ac:chgData name="Jonathan Mah" userId="5261b2f2f3e51194" providerId="LiveId" clId="{833092D5-9927-4807-BE3E-672C10A7E002}" dt="2023-06-27T19:24:08.116" v="1087" actId="1035"/>
          <ac:cxnSpMkLst>
            <pc:docMk/>
            <pc:sldMk cId="2548783154" sldId="412"/>
            <ac:cxnSpMk id="132" creationId="{9DF21742-64F2-4668-8C32-D79A21755934}"/>
          </ac:cxnSpMkLst>
        </pc:cxnChg>
        <pc:cxnChg chg="mod">
          <ac:chgData name="Jonathan Mah" userId="5261b2f2f3e51194" providerId="LiveId" clId="{833092D5-9927-4807-BE3E-672C10A7E002}" dt="2023-06-27T19:24:08.116" v="1087" actId="1035"/>
          <ac:cxnSpMkLst>
            <pc:docMk/>
            <pc:sldMk cId="2548783154" sldId="412"/>
            <ac:cxnSpMk id="133" creationId="{99B39C73-FC31-4EB5-8A61-CA2CF427BB08}"/>
          </ac:cxnSpMkLst>
        </pc:cxnChg>
        <pc:cxnChg chg="mod">
          <ac:chgData name="Jonathan Mah" userId="5261b2f2f3e51194" providerId="LiveId" clId="{833092D5-9927-4807-BE3E-672C10A7E002}" dt="2023-06-27T19:24:08.116" v="1087" actId="1035"/>
          <ac:cxnSpMkLst>
            <pc:docMk/>
            <pc:sldMk cId="2548783154" sldId="412"/>
            <ac:cxnSpMk id="134" creationId="{1A3914D4-79FB-4D4A-B711-6188791105F7}"/>
          </ac:cxnSpMkLst>
        </pc:cxnChg>
      </pc:sldChg>
      <pc:sldChg chg="addSp delSp modSp new mod ord">
        <pc:chgData name="Jonathan Mah" userId="5261b2f2f3e51194" providerId="LiveId" clId="{833092D5-9927-4807-BE3E-672C10A7E002}" dt="2023-05-23T20:00:14.456" v="16" actId="1076"/>
        <pc:sldMkLst>
          <pc:docMk/>
          <pc:sldMk cId="3956265726" sldId="414"/>
        </pc:sldMkLst>
        <pc:spChg chg="del">
          <ac:chgData name="Jonathan Mah" userId="5261b2f2f3e51194" providerId="LiveId" clId="{833092D5-9927-4807-BE3E-672C10A7E002}" dt="2023-05-23T19:59:20.437" v="3" actId="478"/>
          <ac:spMkLst>
            <pc:docMk/>
            <pc:sldMk cId="3956265726" sldId="414"/>
            <ac:spMk id="2" creationId="{B991BD71-80FF-E015-D31D-BA68628EF070}"/>
          </ac:spMkLst>
        </pc:spChg>
        <pc:spChg chg="del">
          <ac:chgData name="Jonathan Mah" userId="5261b2f2f3e51194" providerId="LiveId" clId="{833092D5-9927-4807-BE3E-672C10A7E002}" dt="2023-05-23T19:59:20.437" v="3" actId="478"/>
          <ac:spMkLst>
            <pc:docMk/>
            <pc:sldMk cId="3956265726" sldId="414"/>
            <ac:spMk id="3" creationId="{779486CB-8808-CF19-4D46-33BC3F266745}"/>
          </ac:spMkLst>
        </pc:spChg>
        <pc:picChg chg="add mod modCrop">
          <ac:chgData name="Jonathan Mah" userId="5261b2f2f3e51194" providerId="LiveId" clId="{833092D5-9927-4807-BE3E-672C10A7E002}" dt="2023-05-23T20:00:03.529" v="14" actId="732"/>
          <ac:picMkLst>
            <pc:docMk/>
            <pc:sldMk cId="3956265726" sldId="414"/>
            <ac:picMk id="5" creationId="{779CD809-7536-DC24-5C61-50396C202178}"/>
          </ac:picMkLst>
        </pc:picChg>
        <pc:picChg chg="add mod modCrop">
          <ac:chgData name="Jonathan Mah" userId="5261b2f2f3e51194" providerId="LiveId" clId="{833092D5-9927-4807-BE3E-672C10A7E002}" dt="2023-05-23T20:00:14.456" v="16" actId="1076"/>
          <ac:picMkLst>
            <pc:docMk/>
            <pc:sldMk cId="3956265726" sldId="414"/>
            <ac:picMk id="6" creationId="{8D4F5922-40FA-A64E-3944-9CA090DC556C}"/>
          </ac:picMkLst>
        </pc:picChg>
      </pc:sldChg>
      <pc:sldChg chg="addSp delSp modSp new del mod">
        <pc:chgData name="Jonathan Mah" userId="5261b2f2f3e51194" providerId="LiveId" clId="{833092D5-9927-4807-BE3E-672C10A7E002}" dt="2023-09-07T00:02:43.506" v="3558" actId="47"/>
        <pc:sldMkLst>
          <pc:docMk/>
          <pc:sldMk cId="3213471130" sldId="415"/>
        </pc:sldMkLst>
        <pc:spChg chg="del">
          <ac:chgData name="Jonathan Mah" userId="5261b2f2f3e51194" providerId="LiveId" clId="{833092D5-9927-4807-BE3E-672C10A7E002}" dt="2023-06-01T00:56:25.884" v="18" actId="478"/>
          <ac:spMkLst>
            <pc:docMk/>
            <pc:sldMk cId="3213471130" sldId="415"/>
            <ac:spMk id="2" creationId="{F27AC356-A973-F68E-6022-C93132B725F3}"/>
          </ac:spMkLst>
        </pc:spChg>
        <pc:spChg chg="del">
          <ac:chgData name="Jonathan Mah" userId="5261b2f2f3e51194" providerId="LiveId" clId="{833092D5-9927-4807-BE3E-672C10A7E002}" dt="2023-06-01T00:56:25.884" v="18" actId="478"/>
          <ac:spMkLst>
            <pc:docMk/>
            <pc:sldMk cId="3213471130" sldId="415"/>
            <ac:spMk id="3" creationId="{D863FDCC-31A9-89A3-1E61-B830B8E339E3}"/>
          </ac:spMkLst>
        </pc:spChg>
        <pc:picChg chg="add del mod">
          <ac:chgData name="Jonathan Mah" userId="5261b2f2f3e51194" providerId="LiveId" clId="{833092D5-9927-4807-BE3E-672C10A7E002}" dt="2023-06-01T00:59:30.786" v="26" actId="478"/>
          <ac:picMkLst>
            <pc:docMk/>
            <pc:sldMk cId="3213471130" sldId="415"/>
            <ac:picMk id="5" creationId="{4C760A01-2A0B-9614-586C-EE47BA65DA9C}"/>
          </ac:picMkLst>
        </pc:picChg>
        <pc:picChg chg="add del mod">
          <ac:chgData name="Jonathan Mah" userId="5261b2f2f3e51194" providerId="LiveId" clId="{833092D5-9927-4807-BE3E-672C10A7E002}" dt="2023-06-01T00:59:30.786" v="26" actId="478"/>
          <ac:picMkLst>
            <pc:docMk/>
            <pc:sldMk cId="3213471130" sldId="415"/>
            <ac:picMk id="7" creationId="{B109A1EE-4276-C3FE-901A-8832368D0C9B}"/>
          </ac:picMkLst>
        </pc:picChg>
        <pc:picChg chg="add del mod">
          <ac:chgData name="Jonathan Mah" userId="5261b2f2f3e51194" providerId="LiveId" clId="{833092D5-9927-4807-BE3E-672C10A7E002}" dt="2023-06-01T00:59:30.786" v="26" actId="478"/>
          <ac:picMkLst>
            <pc:docMk/>
            <pc:sldMk cId="3213471130" sldId="415"/>
            <ac:picMk id="9" creationId="{E6310E47-7870-1D82-A9DC-CF0111090A73}"/>
          </ac:picMkLst>
        </pc:picChg>
        <pc:picChg chg="add del mod">
          <ac:chgData name="Jonathan Mah" userId="5261b2f2f3e51194" providerId="LiveId" clId="{833092D5-9927-4807-BE3E-672C10A7E002}" dt="2023-06-01T00:59:30.786" v="26" actId="478"/>
          <ac:picMkLst>
            <pc:docMk/>
            <pc:sldMk cId="3213471130" sldId="415"/>
            <ac:picMk id="11" creationId="{1DF1153D-045A-7944-7905-ECB17865796A}"/>
          </ac:picMkLst>
        </pc:picChg>
        <pc:picChg chg="add del mod">
          <ac:chgData name="Jonathan Mah" userId="5261b2f2f3e51194" providerId="LiveId" clId="{833092D5-9927-4807-BE3E-672C10A7E002}" dt="2023-06-01T00:59:30.786" v="26" actId="478"/>
          <ac:picMkLst>
            <pc:docMk/>
            <pc:sldMk cId="3213471130" sldId="415"/>
            <ac:picMk id="13" creationId="{3C3A7423-3AAE-BBFD-AEA8-90523835DC8D}"/>
          </ac:picMkLst>
        </pc:picChg>
        <pc:picChg chg="add del mod">
          <ac:chgData name="Jonathan Mah" userId="5261b2f2f3e51194" providerId="LiveId" clId="{833092D5-9927-4807-BE3E-672C10A7E002}" dt="2023-06-01T00:59:30.786" v="26" actId="478"/>
          <ac:picMkLst>
            <pc:docMk/>
            <pc:sldMk cId="3213471130" sldId="415"/>
            <ac:picMk id="15" creationId="{C924906A-46C6-8D13-7452-CCC95FE28AAF}"/>
          </ac:picMkLst>
        </pc:picChg>
        <pc:picChg chg="add mod">
          <ac:chgData name="Jonathan Mah" userId="5261b2f2f3e51194" providerId="LiveId" clId="{833092D5-9927-4807-BE3E-672C10A7E002}" dt="2023-06-01T01:05:25.901" v="89" actId="1582"/>
          <ac:picMkLst>
            <pc:docMk/>
            <pc:sldMk cId="3213471130" sldId="415"/>
            <ac:picMk id="17" creationId="{27E60B67-A0A6-F5F9-BF7F-6E7EBF1CF06C}"/>
          </ac:picMkLst>
        </pc:picChg>
        <pc:picChg chg="add del mod">
          <ac:chgData name="Jonathan Mah" userId="5261b2f2f3e51194" providerId="LiveId" clId="{833092D5-9927-4807-BE3E-672C10A7E002}" dt="2023-06-01T01:00:35.481" v="49" actId="478"/>
          <ac:picMkLst>
            <pc:docMk/>
            <pc:sldMk cId="3213471130" sldId="415"/>
            <ac:picMk id="19" creationId="{A3FAA1C9-554E-C549-01C8-BD59F78E0DF9}"/>
          </ac:picMkLst>
        </pc:picChg>
        <pc:picChg chg="add del mod">
          <ac:chgData name="Jonathan Mah" userId="5261b2f2f3e51194" providerId="LiveId" clId="{833092D5-9927-4807-BE3E-672C10A7E002}" dt="2023-06-01T01:00:44.424" v="52" actId="21"/>
          <ac:picMkLst>
            <pc:docMk/>
            <pc:sldMk cId="3213471130" sldId="415"/>
            <ac:picMk id="21" creationId="{74A252AB-2CFA-F6A9-7496-E2B1F7E35E74}"/>
          </ac:picMkLst>
        </pc:picChg>
        <pc:picChg chg="add del mod">
          <ac:chgData name="Jonathan Mah" userId="5261b2f2f3e51194" providerId="LiveId" clId="{833092D5-9927-4807-BE3E-672C10A7E002}" dt="2023-06-01T01:00:23.460" v="43" actId="21"/>
          <ac:picMkLst>
            <pc:docMk/>
            <pc:sldMk cId="3213471130" sldId="415"/>
            <ac:picMk id="23" creationId="{0B7A9C2B-BE76-0F77-B564-D3467D6BE55F}"/>
          </ac:picMkLst>
        </pc:picChg>
        <pc:picChg chg="add del mod">
          <ac:chgData name="Jonathan Mah" userId="5261b2f2f3e51194" providerId="LiveId" clId="{833092D5-9927-4807-BE3E-672C10A7E002}" dt="2023-06-01T01:00:23.460" v="43" actId="21"/>
          <ac:picMkLst>
            <pc:docMk/>
            <pc:sldMk cId="3213471130" sldId="415"/>
            <ac:picMk id="25" creationId="{3D49D680-0EF0-8CF4-0042-E84276DE6273}"/>
          </ac:picMkLst>
        </pc:picChg>
        <pc:picChg chg="add del mod">
          <ac:chgData name="Jonathan Mah" userId="5261b2f2f3e51194" providerId="LiveId" clId="{833092D5-9927-4807-BE3E-672C10A7E002}" dt="2023-06-01T01:00:23.460" v="43" actId="21"/>
          <ac:picMkLst>
            <pc:docMk/>
            <pc:sldMk cId="3213471130" sldId="415"/>
            <ac:picMk id="27" creationId="{152288D0-8433-FD38-3FE8-36D3F8587D69}"/>
          </ac:picMkLst>
        </pc:picChg>
        <pc:picChg chg="add mod modCrop">
          <ac:chgData name="Jonathan Mah" userId="5261b2f2f3e51194" providerId="LiveId" clId="{833092D5-9927-4807-BE3E-672C10A7E002}" dt="2023-06-01T01:05:39.589" v="97" actId="1037"/>
          <ac:picMkLst>
            <pc:docMk/>
            <pc:sldMk cId="3213471130" sldId="415"/>
            <ac:picMk id="29" creationId="{DE20CB9C-850C-69E7-EA85-FB716989F586}"/>
          </ac:picMkLst>
        </pc:picChg>
      </pc:sldChg>
      <pc:sldChg chg="addSp delSp modSp new del mod">
        <pc:chgData name="Jonathan Mah" userId="5261b2f2f3e51194" providerId="LiveId" clId="{833092D5-9927-4807-BE3E-672C10A7E002}" dt="2023-09-07T00:02:40.888" v="3557" actId="47"/>
        <pc:sldMkLst>
          <pc:docMk/>
          <pc:sldMk cId="540664807" sldId="416"/>
        </pc:sldMkLst>
        <pc:spChg chg="del">
          <ac:chgData name="Jonathan Mah" userId="5261b2f2f3e51194" providerId="LiveId" clId="{833092D5-9927-4807-BE3E-672C10A7E002}" dt="2023-06-01T01:00:26.226" v="45" actId="478"/>
          <ac:spMkLst>
            <pc:docMk/>
            <pc:sldMk cId="540664807" sldId="416"/>
            <ac:spMk id="2" creationId="{01C9506C-A373-F010-047E-022362F2A3F1}"/>
          </ac:spMkLst>
        </pc:spChg>
        <pc:spChg chg="del">
          <ac:chgData name="Jonathan Mah" userId="5261b2f2f3e51194" providerId="LiveId" clId="{833092D5-9927-4807-BE3E-672C10A7E002}" dt="2023-06-01T01:00:26.226" v="45" actId="478"/>
          <ac:spMkLst>
            <pc:docMk/>
            <pc:sldMk cId="540664807" sldId="416"/>
            <ac:spMk id="3" creationId="{7B58ABFE-A9EA-AE30-9B31-573CFCF52F95}"/>
          </ac:spMkLst>
        </pc:spChg>
        <pc:picChg chg="add del mod">
          <ac:chgData name="Jonathan Mah" userId="5261b2f2f3e51194" providerId="LiveId" clId="{833092D5-9927-4807-BE3E-672C10A7E002}" dt="2023-06-01T01:01:16.211" v="57" actId="478"/>
          <ac:picMkLst>
            <pc:docMk/>
            <pc:sldMk cId="540664807" sldId="416"/>
            <ac:picMk id="4" creationId="{A5C217AE-17C5-7FB6-7EE5-01552DD10CEE}"/>
          </ac:picMkLst>
        </pc:picChg>
        <pc:picChg chg="add del mod">
          <ac:chgData name="Jonathan Mah" userId="5261b2f2f3e51194" providerId="LiveId" clId="{833092D5-9927-4807-BE3E-672C10A7E002}" dt="2023-06-01T01:00:53.016" v="56" actId="478"/>
          <ac:picMkLst>
            <pc:docMk/>
            <pc:sldMk cId="540664807" sldId="416"/>
            <ac:picMk id="5" creationId="{B3FAFFFE-ADE6-25DB-D03F-2AC1CEAB0C23}"/>
          </ac:picMkLst>
        </pc:picChg>
        <pc:picChg chg="add del mod">
          <ac:chgData name="Jonathan Mah" userId="5261b2f2f3e51194" providerId="LiveId" clId="{833092D5-9927-4807-BE3E-672C10A7E002}" dt="2023-06-01T01:00:46.986" v="53" actId="478"/>
          <ac:picMkLst>
            <pc:docMk/>
            <pc:sldMk cId="540664807" sldId="416"/>
            <ac:picMk id="6" creationId="{B65F877E-C5E4-A754-3C8B-E18C951EA401}"/>
          </ac:picMkLst>
        </pc:picChg>
        <pc:picChg chg="add mod modCrop">
          <ac:chgData name="Jonathan Mah" userId="5261b2f2f3e51194" providerId="LiveId" clId="{833092D5-9927-4807-BE3E-672C10A7E002}" dt="2023-06-01T01:03:06.962" v="80" actId="1037"/>
          <ac:picMkLst>
            <pc:docMk/>
            <pc:sldMk cId="540664807" sldId="416"/>
            <ac:picMk id="8" creationId="{38D8B649-D976-05E4-70E0-031959DFCC3C}"/>
          </ac:picMkLst>
        </pc:picChg>
        <pc:picChg chg="add mod">
          <ac:chgData name="Jonathan Mah" userId="5261b2f2f3e51194" providerId="LiveId" clId="{833092D5-9927-4807-BE3E-672C10A7E002}" dt="2023-06-01T01:02:19.692" v="68" actId="1582"/>
          <ac:picMkLst>
            <pc:docMk/>
            <pc:sldMk cId="540664807" sldId="416"/>
            <ac:picMk id="9" creationId="{D000D737-6BAF-FE83-543B-7F7DC45251BE}"/>
          </ac:picMkLst>
        </pc:picChg>
      </pc:sldChg>
      <pc:sldChg chg="addSp delSp modSp new del mod">
        <pc:chgData name="Jonathan Mah" userId="5261b2f2f3e51194" providerId="LiveId" clId="{833092D5-9927-4807-BE3E-672C10A7E002}" dt="2023-06-28T21:42:50.126" v="1789" actId="47"/>
        <pc:sldMkLst>
          <pc:docMk/>
          <pc:sldMk cId="400842982" sldId="417"/>
        </pc:sldMkLst>
        <pc:spChg chg="add del mod">
          <ac:chgData name="Jonathan Mah" userId="5261b2f2f3e51194" providerId="LiveId" clId="{833092D5-9927-4807-BE3E-672C10A7E002}" dt="2023-06-27T17:33:46.313" v="577" actId="21"/>
          <ac:spMkLst>
            <pc:docMk/>
            <pc:sldMk cId="400842982" sldId="417"/>
            <ac:spMk id="2" creationId="{6F64664E-70AD-FDFB-473C-3AEB1789DAC6}"/>
          </ac:spMkLst>
        </pc:spChg>
        <pc:spChg chg="del">
          <ac:chgData name="Jonathan Mah" userId="5261b2f2f3e51194" providerId="LiveId" clId="{833092D5-9927-4807-BE3E-672C10A7E002}" dt="2023-06-07T20:52:22.675" v="99" actId="478"/>
          <ac:spMkLst>
            <pc:docMk/>
            <pc:sldMk cId="400842982" sldId="417"/>
            <ac:spMk id="2" creationId="{901FD9CE-1DFA-F117-37E6-28E6AC7BC4AA}"/>
          </ac:spMkLst>
        </pc:spChg>
        <pc:spChg chg="del">
          <ac:chgData name="Jonathan Mah" userId="5261b2f2f3e51194" providerId="LiveId" clId="{833092D5-9927-4807-BE3E-672C10A7E002}" dt="2023-06-07T20:52:22.675" v="99" actId="478"/>
          <ac:spMkLst>
            <pc:docMk/>
            <pc:sldMk cId="400842982" sldId="417"/>
            <ac:spMk id="3" creationId="{3F2F3AB7-DC92-5F03-4641-DEB0F0A35135}"/>
          </ac:spMkLst>
        </pc:spChg>
        <pc:spChg chg="add del mod">
          <ac:chgData name="Jonathan Mah" userId="5261b2f2f3e51194" providerId="LiveId" clId="{833092D5-9927-4807-BE3E-672C10A7E002}" dt="2023-06-27T17:33:46.313" v="577" actId="21"/>
          <ac:spMkLst>
            <pc:docMk/>
            <pc:sldMk cId="400842982" sldId="417"/>
            <ac:spMk id="3" creationId="{8C6CC8A1-5764-ABB7-E218-6C32E8D61257}"/>
          </ac:spMkLst>
        </pc:spChg>
        <pc:spChg chg="add del mod">
          <ac:chgData name="Jonathan Mah" userId="5261b2f2f3e51194" providerId="LiveId" clId="{833092D5-9927-4807-BE3E-672C10A7E002}" dt="2023-06-27T17:33:46.313" v="577" actId="21"/>
          <ac:spMkLst>
            <pc:docMk/>
            <pc:sldMk cId="400842982" sldId="417"/>
            <ac:spMk id="4" creationId="{B72BA39E-A69E-2E3F-8576-64600AEF9243}"/>
          </ac:spMkLst>
        </pc:spChg>
        <pc:picChg chg="add del mod">
          <ac:chgData name="Jonathan Mah" userId="5261b2f2f3e51194" providerId="LiveId" clId="{833092D5-9927-4807-BE3E-672C10A7E002}" dt="2023-06-27T21:23:21.126" v="1241" actId="478"/>
          <ac:picMkLst>
            <pc:docMk/>
            <pc:sldMk cId="400842982" sldId="417"/>
            <ac:picMk id="5" creationId="{B68C9AA9-1D3A-A326-5B5F-9D03D92D1DF0}"/>
          </ac:picMkLst>
        </pc:picChg>
        <pc:picChg chg="add del mod modCrop">
          <ac:chgData name="Jonathan Mah" userId="5261b2f2f3e51194" providerId="LiveId" clId="{833092D5-9927-4807-BE3E-672C10A7E002}" dt="2023-06-27T21:23:22.364" v="1242" actId="478"/>
          <ac:picMkLst>
            <pc:docMk/>
            <pc:sldMk cId="400842982" sldId="417"/>
            <ac:picMk id="7" creationId="{0AD190B1-2F35-5FB5-9720-7ADA88F455E7}"/>
          </ac:picMkLst>
        </pc:picChg>
        <pc:picChg chg="add mod modCrop">
          <ac:chgData name="Jonathan Mah" userId="5261b2f2f3e51194" providerId="LiveId" clId="{833092D5-9927-4807-BE3E-672C10A7E002}" dt="2023-06-27T21:28:58.280" v="1268" actId="14100"/>
          <ac:picMkLst>
            <pc:docMk/>
            <pc:sldMk cId="400842982" sldId="417"/>
            <ac:picMk id="8" creationId="{6BDC0236-82EF-9A85-03C0-549F8E58DEEF}"/>
          </ac:picMkLst>
        </pc:picChg>
        <pc:picChg chg="add del mod ord">
          <ac:chgData name="Jonathan Mah" userId="5261b2f2f3e51194" providerId="LiveId" clId="{833092D5-9927-4807-BE3E-672C10A7E002}" dt="2023-06-27T21:28:12.131" v="1263" actId="478"/>
          <ac:picMkLst>
            <pc:docMk/>
            <pc:sldMk cId="400842982" sldId="417"/>
            <ac:picMk id="10" creationId="{1A1D24B6-33BD-9E9D-DD9C-6A00701EE367}"/>
          </ac:picMkLst>
        </pc:picChg>
        <pc:picChg chg="add mod">
          <ac:chgData name="Jonathan Mah" userId="5261b2f2f3e51194" providerId="LiveId" clId="{833092D5-9927-4807-BE3E-672C10A7E002}" dt="2023-06-27T21:28:51.347" v="1267" actId="1076"/>
          <ac:picMkLst>
            <pc:docMk/>
            <pc:sldMk cId="400842982" sldId="417"/>
            <ac:picMk id="12" creationId="{CD9F6541-A219-F529-BBD3-6EAA47E09600}"/>
          </ac:picMkLst>
        </pc:picChg>
      </pc:sldChg>
      <pc:sldChg chg="addSp delSp modSp new del mod">
        <pc:chgData name="Jonathan Mah" userId="5261b2f2f3e51194" providerId="LiveId" clId="{833092D5-9927-4807-BE3E-672C10A7E002}" dt="2023-06-27T20:34:12.064" v="1176" actId="47"/>
        <pc:sldMkLst>
          <pc:docMk/>
          <pc:sldMk cId="3853487929" sldId="418"/>
        </pc:sldMkLst>
        <pc:spChg chg="del">
          <ac:chgData name="Jonathan Mah" userId="5261b2f2f3e51194" providerId="LiveId" clId="{833092D5-9927-4807-BE3E-672C10A7E002}" dt="2023-06-13T21:47:27.872" v="359" actId="478"/>
          <ac:spMkLst>
            <pc:docMk/>
            <pc:sldMk cId="3853487929" sldId="418"/>
            <ac:spMk id="2" creationId="{E6058067-36A8-F72A-9DC3-C7333C1B919C}"/>
          </ac:spMkLst>
        </pc:spChg>
        <pc:spChg chg="del">
          <ac:chgData name="Jonathan Mah" userId="5261b2f2f3e51194" providerId="LiveId" clId="{833092D5-9927-4807-BE3E-672C10A7E002}" dt="2023-06-13T21:47:27.872" v="359" actId="478"/>
          <ac:spMkLst>
            <pc:docMk/>
            <pc:sldMk cId="3853487929" sldId="418"/>
            <ac:spMk id="3" creationId="{0FA4FCFF-1C94-AE32-E756-87989853A2C8}"/>
          </ac:spMkLst>
        </pc:spChg>
        <pc:spChg chg="add del mod">
          <ac:chgData name="Jonathan Mah" userId="5261b2f2f3e51194" providerId="LiveId" clId="{833092D5-9927-4807-BE3E-672C10A7E002}" dt="2023-06-13T21:49:09.374" v="374"/>
          <ac:spMkLst>
            <pc:docMk/>
            <pc:sldMk cId="3853487929" sldId="418"/>
            <ac:spMk id="6" creationId="{C35D9438-2BBA-A342-87B3-8BAC70284250}"/>
          </ac:spMkLst>
        </pc:spChg>
        <pc:spChg chg="add mod">
          <ac:chgData name="Jonathan Mah" userId="5261b2f2f3e51194" providerId="LiveId" clId="{833092D5-9927-4807-BE3E-672C10A7E002}" dt="2023-06-13T21:49:08.457" v="372" actId="1076"/>
          <ac:spMkLst>
            <pc:docMk/>
            <pc:sldMk cId="3853487929" sldId="418"/>
            <ac:spMk id="7" creationId="{EAAC8B72-69F7-0BAB-8216-2655B67DACF0}"/>
          </ac:spMkLst>
        </pc:spChg>
        <pc:spChg chg="add mod">
          <ac:chgData name="Jonathan Mah" userId="5261b2f2f3e51194" providerId="LiveId" clId="{833092D5-9927-4807-BE3E-672C10A7E002}" dt="2023-06-13T21:49:18.406" v="377" actId="20577"/>
          <ac:spMkLst>
            <pc:docMk/>
            <pc:sldMk cId="3853487929" sldId="418"/>
            <ac:spMk id="8" creationId="{0F96E062-D811-9668-6BF5-05B52A474B62}"/>
          </ac:spMkLst>
        </pc:spChg>
        <pc:picChg chg="add mod">
          <ac:chgData name="Jonathan Mah" userId="5261b2f2f3e51194" providerId="LiveId" clId="{833092D5-9927-4807-BE3E-672C10A7E002}" dt="2023-06-13T21:48:21.810" v="362" actId="27614"/>
          <ac:picMkLst>
            <pc:docMk/>
            <pc:sldMk cId="3853487929" sldId="418"/>
            <ac:picMk id="5" creationId="{F4C2E245-499E-D630-9265-12F162E3072B}"/>
          </ac:picMkLst>
        </pc:picChg>
      </pc:sldChg>
      <pc:sldChg chg="addSp delSp modSp new del mod ord">
        <pc:chgData name="Jonathan Mah" userId="5261b2f2f3e51194" providerId="LiveId" clId="{833092D5-9927-4807-BE3E-672C10A7E002}" dt="2023-06-28T21:17:34.783" v="1751" actId="47"/>
        <pc:sldMkLst>
          <pc:docMk/>
          <pc:sldMk cId="2074700781" sldId="419"/>
        </pc:sldMkLst>
        <pc:spChg chg="del">
          <ac:chgData name="Jonathan Mah" userId="5261b2f2f3e51194" providerId="LiveId" clId="{833092D5-9927-4807-BE3E-672C10A7E002}" dt="2023-06-27T17:35:16.767" v="610" actId="478"/>
          <ac:spMkLst>
            <pc:docMk/>
            <pc:sldMk cId="2074700781" sldId="419"/>
            <ac:spMk id="2" creationId="{96993AA5-17CA-9CEA-F295-1EFD420F1E59}"/>
          </ac:spMkLst>
        </pc:spChg>
        <pc:spChg chg="del">
          <ac:chgData name="Jonathan Mah" userId="5261b2f2f3e51194" providerId="LiveId" clId="{833092D5-9927-4807-BE3E-672C10A7E002}" dt="2023-06-27T17:35:16.767" v="610" actId="478"/>
          <ac:spMkLst>
            <pc:docMk/>
            <pc:sldMk cId="2074700781" sldId="419"/>
            <ac:spMk id="3" creationId="{1DD91FEB-462E-44A1-C214-E1CDA60F411A}"/>
          </ac:spMkLst>
        </pc:spChg>
        <pc:spChg chg="add del mod">
          <ac:chgData name="Jonathan Mah" userId="5261b2f2f3e51194" providerId="LiveId" clId="{833092D5-9927-4807-BE3E-672C10A7E002}" dt="2023-06-27T19:23:53.515" v="1075" actId="21"/>
          <ac:spMkLst>
            <pc:docMk/>
            <pc:sldMk cId="2074700781" sldId="419"/>
            <ac:spMk id="4" creationId="{514FBD73-B740-F280-949A-7F4C4B03CDCB}"/>
          </ac:spMkLst>
        </pc:spChg>
        <pc:spChg chg="add del mod">
          <ac:chgData name="Jonathan Mah" userId="5261b2f2f3e51194" providerId="LiveId" clId="{833092D5-9927-4807-BE3E-672C10A7E002}" dt="2023-06-27T19:23:53.515" v="1075" actId="21"/>
          <ac:spMkLst>
            <pc:docMk/>
            <pc:sldMk cId="2074700781" sldId="419"/>
            <ac:spMk id="5" creationId="{70D105BC-5256-6A73-E540-58EC74FA848E}"/>
          </ac:spMkLst>
        </pc:spChg>
        <pc:spChg chg="add del mod">
          <ac:chgData name="Jonathan Mah" userId="5261b2f2f3e51194" providerId="LiveId" clId="{833092D5-9927-4807-BE3E-672C10A7E002}" dt="2023-06-27T19:23:53.515" v="1075" actId="21"/>
          <ac:spMkLst>
            <pc:docMk/>
            <pc:sldMk cId="2074700781" sldId="419"/>
            <ac:spMk id="6" creationId="{F8A91EA3-1856-F820-DAD1-328BFDC3605A}"/>
          </ac:spMkLst>
        </pc:spChg>
        <pc:spChg chg="add del mod">
          <ac:chgData name="Jonathan Mah" userId="5261b2f2f3e51194" providerId="LiveId" clId="{833092D5-9927-4807-BE3E-672C10A7E002}" dt="2023-06-27T19:23:53.515" v="1075" actId="21"/>
          <ac:spMkLst>
            <pc:docMk/>
            <pc:sldMk cId="2074700781" sldId="419"/>
            <ac:spMk id="7" creationId="{60CF52E1-61D3-9357-4CA9-3A31D72E4187}"/>
          </ac:spMkLst>
        </pc:spChg>
        <pc:spChg chg="add del mod">
          <ac:chgData name="Jonathan Mah" userId="5261b2f2f3e51194" providerId="LiveId" clId="{833092D5-9927-4807-BE3E-672C10A7E002}" dt="2023-06-27T19:23:53.515" v="1075" actId="21"/>
          <ac:spMkLst>
            <pc:docMk/>
            <pc:sldMk cId="2074700781" sldId="419"/>
            <ac:spMk id="8" creationId="{4B98E09B-1491-5745-AFD4-6DDD2001CE7B}"/>
          </ac:spMkLst>
        </pc:spChg>
        <pc:spChg chg="add del mod">
          <ac:chgData name="Jonathan Mah" userId="5261b2f2f3e51194" providerId="LiveId" clId="{833092D5-9927-4807-BE3E-672C10A7E002}" dt="2023-06-27T19:23:53.515" v="1075" actId="21"/>
          <ac:spMkLst>
            <pc:docMk/>
            <pc:sldMk cId="2074700781" sldId="419"/>
            <ac:spMk id="9" creationId="{0A94CC3B-C242-787A-E8A8-4EA0E923612A}"/>
          </ac:spMkLst>
        </pc:spChg>
        <pc:spChg chg="add del mod">
          <ac:chgData name="Jonathan Mah" userId="5261b2f2f3e51194" providerId="LiveId" clId="{833092D5-9927-4807-BE3E-672C10A7E002}" dt="2023-06-27T19:23:53.515" v="1075" actId="21"/>
          <ac:spMkLst>
            <pc:docMk/>
            <pc:sldMk cId="2074700781" sldId="419"/>
            <ac:spMk id="10" creationId="{EE3C0ADF-DB40-6AE1-4A1F-7DCF42DDB469}"/>
          </ac:spMkLst>
        </pc:spChg>
        <pc:spChg chg="add del mod">
          <ac:chgData name="Jonathan Mah" userId="5261b2f2f3e51194" providerId="LiveId" clId="{833092D5-9927-4807-BE3E-672C10A7E002}" dt="2023-06-27T19:23:53.515" v="1075" actId="21"/>
          <ac:spMkLst>
            <pc:docMk/>
            <pc:sldMk cId="2074700781" sldId="419"/>
            <ac:spMk id="11" creationId="{66459077-3F92-47FE-6327-B15646950DA5}"/>
          </ac:spMkLst>
        </pc:spChg>
        <pc:spChg chg="add del mod">
          <ac:chgData name="Jonathan Mah" userId="5261b2f2f3e51194" providerId="LiveId" clId="{833092D5-9927-4807-BE3E-672C10A7E002}" dt="2023-06-27T19:23:53.515" v="1075" actId="21"/>
          <ac:spMkLst>
            <pc:docMk/>
            <pc:sldMk cId="2074700781" sldId="419"/>
            <ac:spMk id="12" creationId="{3CF0615E-712A-06E6-B3D8-F0C993729446}"/>
          </ac:spMkLst>
        </pc:spChg>
        <pc:spChg chg="add mod">
          <ac:chgData name="Jonathan Mah" userId="5261b2f2f3e51194" providerId="LiveId" clId="{833092D5-9927-4807-BE3E-672C10A7E002}" dt="2023-06-28T17:04:34.867" v="1634" actId="207"/>
          <ac:spMkLst>
            <pc:docMk/>
            <pc:sldMk cId="2074700781" sldId="419"/>
            <ac:spMk id="12" creationId="{5EE06CD5-9506-72E6-839E-198522F20798}"/>
          </ac:spMkLst>
        </pc:spChg>
        <pc:spChg chg="add del mod">
          <ac:chgData name="Jonathan Mah" userId="5261b2f2f3e51194" providerId="LiveId" clId="{833092D5-9927-4807-BE3E-672C10A7E002}" dt="2023-06-27T19:23:53.515" v="1075" actId="21"/>
          <ac:spMkLst>
            <pc:docMk/>
            <pc:sldMk cId="2074700781" sldId="419"/>
            <ac:spMk id="13" creationId="{EC7EAEB7-6714-8C5D-53E6-CF5E4029D7EE}"/>
          </ac:spMkLst>
        </pc:spChg>
        <pc:spChg chg="add mod">
          <ac:chgData name="Jonathan Mah" userId="5261b2f2f3e51194" providerId="LiveId" clId="{833092D5-9927-4807-BE3E-672C10A7E002}" dt="2023-06-28T17:05:55.573" v="1650" actId="1035"/>
          <ac:spMkLst>
            <pc:docMk/>
            <pc:sldMk cId="2074700781" sldId="419"/>
            <ac:spMk id="13" creationId="{F8B184D0-3A6A-C5F0-B640-2ABDDEEC95A7}"/>
          </ac:spMkLst>
        </pc:spChg>
        <pc:spChg chg="add del mod">
          <ac:chgData name="Jonathan Mah" userId="5261b2f2f3e51194" providerId="LiveId" clId="{833092D5-9927-4807-BE3E-672C10A7E002}" dt="2023-06-27T19:23:53.515" v="1075" actId="21"/>
          <ac:spMkLst>
            <pc:docMk/>
            <pc:sldMk cId="2074700781" sldId="419"/>
            <ac:spMk id="14" creationId="{83E54E0E-B2C9-97E8-DB41-32632FA81DF0}"/>
          </ac:spMkLst>
        </pc:spChg>
        <pc:spChg chg="add del mod">
          <ac:chgData name="Jonathan Mah" userId="5261b2f2f3e51194" providerId="LiveId" clId="{833092D5-9927-4807-BE3E-672C10A7E002}" dt="2023-06-27T19:23:53.515" v="1075" actId="21"/>
          <ac:spMkLst>
            <pc:docMk/>
            <pc:sldMk cId="2074700781" sldId="419"/>
            <ac:spMk id="15" creationId="{76809015-1432-DF73-A98A-F14B53FB4DA4}"/>
          </ac:spMkLst>
        </pc:spChg>
        <pc:spChg chg="add del mod">
          <ac:chgData name="Jonathan Mah" userId="5261b2f2f3e51194" providerId="LiveId" clId="{833092D5-9927-4807-BE3E-672C10A7E002}" dt="2023-06-27T19:23:53.515" v="1075" actId="21"/>
          <ac:spMkLst>
            <pc:docMk/>
            <pc:sldMk cId="2074700781" sldId="419"/>
            <ac:spMk id="16" creationId="{BDF36A7F-FAD2-7696-044E-9215274D7B89}"/>
          </ac:spMkLst>
        </pc:spChg>
        <pc:spChg chg="add del mod">
          <ac:chgData name="Jonathan Mah" userId="5261b2f2f3e51194" providerId="LiveId" clId="{833092D5-9927-4807-BE3E-672C10A7E002}" dt="2023-06-27T19:23:53.515" v="1075" actId="21"/>
          <ac:spMkLst>
            <pc:docMk/>
            <pc:sldMk cId="2074700781" sldId="419"/>
            <ac:spMk id="17" creationId="{EC025657-3AF5-6970-CBB2-AF577497D2E8}"/>
          </ac:spMkLst>
        </pc:spChg>
        <pc:spChg chg="add del mod">
          <ac:chgData name="Jonathan Mah" userId="5261b2f2f3e51194" providerId="LiveId" clId="{833092D5-9927-4807-BE3E-672C10A7E002}" dt="2023-06-27T19:23:53.515" v="1075" actId="21"/>
          <ac:spMkLst>
            <pc:docMk/>
            <pc:sldMk cId="2074700781" sldId="419"/>
            <ac:spMk id="18" creationId="{316D8058-6FCC-1461-1F4F-741DCEF744D1}"/>
          </ac:spMkLst>
        </pc:spChg>
        <pc:spChg chg="add del mod">
          <ac:chgData name="Jonathan Mah" userId="5261b2f2f3e51194" providerId="LiveId" clId="{833092D5-9927-4807-BE3E-672C10A7E002}" dt="2023-06-27T19:23:53.515" v="1075" actId="21"/>
          <ac:spMkLst>
            <pc:docMk/>
            <pc:sldMk cId="2074700781" sldId="419"/>
            <ac:spMk id="19" creationId="{7E76BF7E-EC19-EEB8-5F3D-C30410C7EAA2}"/>
          </ac:spMkLst>
        </pc:spChg>
        <pc:spChg chg="add del mod">
          <ac:chgData name="Jonathan Mah" userId="5261b2f2f3e51194" providerId="LiveId" clId="{833092D5-9927-4807-BE3E-672C10A7E002}" dt="2023-06-27T19:23:53.515" v="1075" actId="21"/>
          <ac:spMkLst>
            <pc:docMk/>
            <pc:sldMk cId="2074700781" sldId="419"/>
            <ac:spMk id="20" creationId="{3C821EA6-ABB7-BFF0-7DDE-653C73DB8004}"/>
          </ac:spMkLst>
        </pc:spChg>
        <pc:spChg chg="add del mod">
          <ac:chgData name="Jonathan Mah" userId="5261b2f2f3e51194" providerId="LiveId" clId="{833092D5-9927-4807-BE3E-672C10A7E002}" dt="2023-06-27T19:23:53.515" v="1075" actId="21"/>
          <ac:spMkLst>
            <pc:docMk/>
            <pc:sldMk cId="2074700781" sldId="419"/>
            <ac:spMk id="21" creationId="{0EE9C860-8F55-BC26-10FD-FA5573E30C97}"/>
          </ac:spMkLst>
        </pc:spChg>
        <pc:spChg chg="add del mod">
          <ac:chgData name="Jonathan Mah" userId="5261b2f2f3e51194" providerId="LiveId" clId="{833092D5-9927-4807-BE3E-672C10A7E002}" dt="2023-06-27T19:23:53.515" v="1075" actId="21"/>
          <ac:spMkLst>
            <pc:docMk/>
            <pc:sldMk cId="2074700781" sldId="419"/>
            <ac:spMk id="22" creationId="{F6639C35-4FDE-ED76-2C33-B4505262E5B6}"/>
          </ac:spMkLst>
        </pc:spChg>
        <pc:spChg chg="add del mod">
          <ac:chgData name="Jonathan Mah" userId="5261b2f2f3e51194" providerId="LiveId" clId="{833092D5-9927-4807-BE3E-672C10A7E002}" dt="2023-06-27T19:23:53.515" v="1075" actId="21"/>
          <ac:spMkLst>
            <pc:docMk/>
            <pc:sldMk cId="2074700781" sldId="419"/>
            <ac:spMk id="23" creationId="{036204EC-D715-B0A3-C58B-BA1FD9F5C6F3}"/>
          </ac:spMkLst>
        </pc:spChg>
        <pc:spChg chg="add del mod">
          <ac:chgData name="Jonathan Mah" userId="5261b2f2f3e51194" providerId="LiveId" clId="{833092D5-9927-4807-BE3E-672C10A7E002}" dt="2023-06-27T19:23:53.515" v="1075" actId="21"/>
          <ac:spMkLst>
            <pc:docMk/>
            <pc:sldMk cId="2074700781" sldId="419"/>
            <ac:spMk id="24" creationId="{4A7DC2AE-4976-AA8E-F293-D45BCABDB60D}"/>
          </ac:spMkLst>
        </pc:spChg>
        <pc:spChg chg="add del mod">
          <ac:chgData name="Jonathan Mah" userId="5261b2f2f3e51194" providerId="LiveId" clId="{833092D5-9927-4807-BE3E-672C10A7E002}" dt="2023-06-27T19:23:53.515" v="1075" actId="21"/>
          <ac:spMkLst>
            <pc:docMk/>
            <pc:sldMk cId="2074700781" sldId="419"/>
            <ac:spMk id="25" creationId="{2FE01C98-EACF-7C76-51FC-DC982881D84E}"/>
          </ac:spMkLst>
        </pc:spChg>
        <pc:spChg chg="add del mod">
          <ac:chgData name="Jonathan Mah" userId="5261b2f2f3e51194" providerId="LiveId" clId="{833092D5-9927-4807-BE3E-672C10A7E002}" dt="2023-06-27T19:23:53.515" v="1075" actId="21"/>
          <ac:spMkLst>
            <pc:docMk/>
            <pc:sldMk cId="2074700781" sldId="419"/>
            <ac:spMk id="26" creationId="{788CB6CF-A1B0-AEA2-5AE6-749A6D6E308D}"/>
          </ac:spMkLst>
        </pc:spChg>
        <pc:spChg chg="add del mod">
          <ac:chgData name="Jonathan Mah" userId="5261b2f2f3e51194" providerId="LiveId" clId="{833092D5-9927-4807-BE3E-672C10A7E002}" dt="2023-06-27T19:23:53.515" v="1075" actId="21"/>
          <ac:spMkLst>
            <pc:docMk/>
            <pc:sldMk cId="2074700781" sldId="419"/>
            <ac:spMk id="29" creationId="{F919C03C-3AA5-BA5F-5433-F8FB73BE5AD2}"/>
          </ac:spMkLst>
        </pc:spChg>
        <pc:spChg chg="add del mod">
          <ac:chgData name="Jonathan Mah" userId="5261b2f2f3e51194" providerId="LiveId" clId="{833092D5-9927-4807-BE3E-672C10A7E002}" dt="2023-06-27T19:23:53.515" v="1075" actId="21"/>
          <ac:spMkLst>
            <pc:docMk/>
            <pc:sldMk cId="2074700781" sldId="419"/>
            <ac:spMk id="32" creationId="{BEE5A390-2C6E-EAE0-88D8-08163963AEE6}"/>
          </ac:spMkLst>
        </pc:spChg>
        <pc:spChg chg="add del mod">
          <ac:chgData name="Jonathan Mah" userId="5261b2f2f3e51194" providerId="LiveId" clId="{833092D5-9927-4807-BE3E-672C10A7E002}" dt="2023-06-27T19:23:53.515" v="1075" actId="21"/>
          <ac:spMkLst>
            <pc:docMk/>
            <pc:sldMk cId="2074700781" sldId="419"/>
            <ac:spMk id="33" creationId="{8A44C2FE-FF59-3247-0ACD-B771E868FE61}"/>
          </ac:spMkLst>
        </pc:spChg>
        <pc:spChg chg="add del mod">
          <ac:chgData name="Jonathan Mah" userId="5261b2f2f3e51194" providerId="LiveId" clId="{833092D5-9927-4807-BE3E-672C10A7E002}" dt="2023-06-27T19:23:53.515" v="1075" actId="21"/>
          <ac:spMkLst>
            <pc:docMk/>
            <pc:sldMk cId="2074700781" sldId="419"/>
            <ac:spMk id="34" creationId="{11E2C1CA-7CB4-C716-95A0-F853D67E1EEB}"/>
          </ac:spMkLst>
        </pc:spChg>
        <pc:spChg chg="add del mod">
          <ac:chgData name="Jonathan Mah" userId="5261b2f2f3e51194" providerId="LiveId" clId="{833092D5-9927-4807-BE3E-672C10A7E002}" dt="2023-06-27T19:23:53.515" v="1075" actId="21"/>
          <ac:spMkLst>
            <pc:docMk/>
            <pc:sldMk cId="2074700781" sldId="419"/>
            <ac:spMk id="35" creationId="{68B1D309-58EE-342B-A9E1-F757FDA675F0}"/>
          </ac:spMkLst>
        </pc:spChg>
        <pc:spChg chg="add del mod">
          <ac:chgData name="Jonathan Mah" userId="5261b2f2f3e51194" providerId="LiveId" clId="{833092D5-9927-4807-BE3E-672C10A7E002}" dt="2023-06-27T19:23:53.515" v="1075" actId="21"/>
          <ac:spMkLst>
            <pc:docMk/>
            <pc:sldMk cId="2074700781" sldId="419"/>
            <ac:spMk id="36" creationId="{6AE9ADCB-49C3-6CF0-26AF-8C9DF2978448}"/>
          </ac:spMkLst>
        </pc:spChg>
        <pc:spChg chg="add del mod">
          <ac:chgData name="Jonathan Mah" userId="5261b2f2f3e51194" providerId="LiveId" clId="{833092D5-9927-4807-BE3E-672C10A7E002}" dt="2023-06-27T19:23:53.515" v="1075" actId="21"/>
          <ac:spMkLst>
            <pc:docMk/>
            <pc:sldMk cId="2074700781" sldId="419"/>
            <ac:spMk id="37" creationId="{5C554108-76D7-773B-F127-9CC26DF301F4}"/>
          </ac:spMkLst>
        </pc:spChg>
        <pc:spChg chg="add del mod">
          <ac:chgData name="Jonathan Mah" userId="5261b2f2f3e51194" providerId="LiveId" clId="{833092D5-9927-4807-BE3E-672C10A7E002}" dt="2023-06-27T19:23:53.515" v="1075" actId="21"/>
          <ac:spMkLst>
            <pc:docMk/>
            <pc:sldMk cId="2074700781" sldId="419"/>
            <ac:spMk id="38" creationId="{7A805040-C23A-DCF0-01F0-1906D293563E}"/>
          </ac:spMkLst>
        </pc:spChg>
        <pc:spChg chg="add del mod">
          <ac:chgData name="Jonathan Mah" userId="5261b2f2f3e51194" providerId="LiveId" clId="{833092D5-9927-4807-BE3E-672C10A7E002}" dt="2023-06-27T19:23:53.515" v="1075" actId="21"/>
          <ac:spMkLst>
            <pc:docMk/>
            <pc:sldMk cId="2074700781" sldId="419"/>
            <ac:spMk id="39" creationId="{A9F82426-4F34-CFCB-211C-3433E5672291}"/>
          </ac:spMkLst>
        </pc:spChg>
        <pc:spChg chg="add del mod">
          <ac:chgData name="Jonathan Mah" userId="5261b2f2f3e51194" providerId="LiveId" clId="{833092D5-9927-4807-BE3E-672C10A7E002}" dt="2023-06-27T19:23:53.515" v="1075" actId="21"/>
          <ac:spMkLst>
            <pc:docMk/>
            <pc:sldMk cId="2074700781" sldId="419"/>
            <ac:spMk id="40" creationId="{8FA35CAF-7BAF-FDDE-7ABA-9E67E65CB5DB}"/>
          </ac:spMkLst>
        </pc:spChg>
        <pc:spChg chg="add del mod">
          <ac:chgData name="Jonathan Mah" userId="5261b2f2f3e51194" providerId="LiveId" clId="{833092D5-9927-4807-BE3E-672C10A7E002}" dt="2023-06-27T19:23:53.515" v="1075" actId="21"/>
          <ac:spMkLst>
            <pc:docMk/>
            <pc:sldMk cId="2074700781" sldId="419"/>
            <ac:spMk id="41" creationId="{2DC807DD-1998-4576-B839-C9F7E5FA8841}"/>
          </ac:spMkLst>
        </pc:spChg>
        <pc:spChg chg="add del mod">
          <ac:chgData name="Jonathan Mah" userId="5261b2f2f3e51194" providerId="LiveId" clId="{833092D5-9927-4807-BE3E-672C10A7E002}" dt="2023-06-27T19:23:53.515" v="1075" actId="21"/>
          <ac:spMkLst>
            <pc:docMk/>
            <pc:sldMk cId="2074700781" sldId="419"/>
            <ac:spMk id="42" creationId="{C4BFBB72-43BE-A148-5665-912CC6BAAB95}"/>
          </ac:spMkLst>
        </pc:spChg>
        <pc:spChg chg="add del mod">
          <ac:chgData name="Jonathan Mah" userId="5261b2f2f3e51194" providerId="LiveId" clId="{833092D5-9927-4807-BE3E-672C10A7E002}" dt="2023-06-27T19:23:53.515" v="1075" actId="21"/>
          <ac:spMkLst>
            <pc:docMk/>
            <pc:sldMk cId="2074700781" sldId="419"/>
            <ac:spMk id="43" creationId="{AB3211D4-343D-6C8D-87D7-FF5F16D7A46D}"/>
          </ac:spMkLst>
        </pc:spChg>
        <pc:spChg chg="add del mod">
          <ac:chgData name="Jonathan Mah" userId="5261b2f2f3e51194" providerId="LiveId" clId="{833092D5-9927-4807-BE3E-672C10A7E002}" dt="2023-06-27T19:23:53.515" v="1075" actId="21"/>
          <ac:spMkLst>
            <pc:docMk/>
            <pc:sldMk cId="2074700781" sldId="419"/>
            <ac:spMk id="44" creationId="{6F54CBE7-7150-EDC5-D61D-A0FC62204025}"/>
          </ac:spMkLst>
        </pc:spChg>
        <pc:spChg chg="add del mod">
          <ac:chgData name="Jonathan Mah" userId="5261b2f2f3e51194" providerId="LiveId" clId="{833092D5-9927-4807-BE3E-672C10A7E002}" dt="2023-06-27T19:23:53.515" v="1075" actId="21"/>
          <ac:spMkLst>
            <pc:docMk/>
            <pc:sldMk cId="2074700781" sldId="419"/>
            <ac:spMk id="45" creationId="{56E3918C-AE73-E56C-6EC0-C13E15CB38F9}"/>
          </ac:spMkLst>
        </pc:spChg>
        <pc:spChg chg="add del mod">
          <ac:chgData name="Jonathan Mah" userId="5261b2f2f3e51194" providerId="LiveId" clId="{833092D5-9927-4807-BE3E-672C10A7E002}" dt="2023-06-27T19:23:53.515" v="1075" actId="21"/>
          <ac:spMkLst>
            <pc:docMk/>
            <pc:sldMk cId="2074700781" sldId="419"/>
            <ac:spMk id="46" creationId="{94D5BBC3-CDDB-86EE-7AC3-4FD90F1B6E70}"/>
          </ac:spMkLst>
        </pc:spChg>
        <pc:spChg chg="add del mod">
          <ac:chgData name="Jonathan Mah" userId="5261b2f2f3e51194" providerId="LiveId" clId="{833092D5-9927-4807-BE3E-672C10A7E002}" dt="2023-06-27T19:23:53.515" v="1075" actId="21"/>
          <ac:spMkLst>
            <pc:docMk/>
            <pc:sldMk cId="2074700781" sldId="419"/>
            <ac:spMk id="47" creationId="{5FEF011C-0B51-63A0-FDA0-454A5C4C2A4A}"/>
          </ac:spMkLst>
        </pc:spChg>
        <pc:spChg chg="add del mod">
          <ac:chgData name="Jonathan Mah" userId="5261b2f2f3e51194" providerId="LiveId" clId="{833092D5-9927-4807-BE3E-672C10A7E002}" dt="2023-06-27T19:23:53.515" v="1075" actId="21"/>
          <ac:spMkLst>
            <pc:docMk/>
            <pc:sldMk cId="2074700781" sldId="419"/>
            <ac:spMk id="48" creationId="{4D2FBCFC-075F-5BEF-BDB5-2681863922AF}"/>
          </ac:spMkLst>
        </pc:spChg>
        <pc:spChg chg="add del mod">
          <ac:chgData name="Jonathan Mah" userId="5261b2f2f3e51194" providerId="LiveId" clId="{833092D5-9927-4807-BE3E-672C10A7E002}" dt="2023-06-27T19:23:53.515" v="1075" actId="21"/>
          <ac:spMkLst>
            <pc:docMk/>
            <pc:sldMk cId="2074700781" sldId="419"/>
            <ac:spMk id="49" creationId="{DB382C28-62E1-CFBD-8E63-8E2831D0383A}"/>
          </ac:spMkLst>
        </pc:spChg>
        <pc:spChg chg="add del mod">
          <ac:chgData name="Jonathan Mah" userId="5261b2f2f3e51194" providerId="LiveId" clId="{833092D5-9927-4807-BE3E-672C10A7E002}" dt="2023-06-27T19:23:53.515" v="1075" actId="21"/>
          <ac:spMkLst>
            <pc:docMk/>
            <pc:sldMk cId="2074700781" sldId="419"/>
            <ac:spMk id="50" creationId="{957F385A-DE17-34B2-244B-89E3683E7BB2}"/>
          </ac:spMkLst>
        </pc:spChg>
        <pc:spChg chg="add del mod">
          <ac:chgData name="Jonathan Mah" userId="5261b2f2f3e51194" providerId="LiveId" clId="{833092D5-9927-4807-BE3E-672C10A7E002}" dt="2023-06-27T19:23:53.515" v="1075" actId="21"/>
          <ac:spMkLst>
            <pc:docMk/>
            <pc:sldMk cId="2074700781" sldId="419"/>
            <ac:spMk id="51" creationId="{8BC016BE-CED4-3106-06B6-E9D79099C714}"/>
          </ac:spMkLst>
        </pc:spChg>
        <pc:spChg chg="add del mod">
          <ac:chgData name="Jonathan Mah" userId="5261b2f2f3e51194" providerId="LiveId" clId="{833092D5-9927-4807-BE3E-672C10A7E002}" dt="2023-06-27T19:23:53.515" v="1075" actId="21"/>
          <ac:spMkLst>
            <pc:docMk/>
            <pc:sldMk cId="2074700781" sldId="419"/>
            <ac:spMk id="52" creationId="{7A309106-345A-1B69-3823-22A203CCBD2C}"/>
          </ac:spMkLst>
        </pc:spChg>
        <pc:spChg chg="add del mod">
          <ac:chgData name="Jonathan Mah" userId="5261b2f2f3e51194" providerId="LiveId" clId="{833092D5-9927-4807-BE3E-672C10A7E002}" dt="2023-06-27T19:23:53.515" v="1075" actId="21"/>
          <ac:spMkLst>
            <pc:docMk/>
            <pc:sldMk cId="2074700781" sldId="419"/>
            <ac:spMk id="53" creationId="{6E2A1E07-2E9A-1580-2A23-6FCC98773FA4}"/>
          </ac:spMkLst>
        </pc:spChg>
        <pc:spChg chg="add del mod">
          <ac:chgData name="Jonathan Mah" userId="5261b2f2f3e51194" providerId="LiveId" clId="{833092D5-9927-4807-BE3E-672C10A7E002}" dt="2023-06-27T19:23:53.515" v="1075" actId="21"/>
          <ac:spMkLst>
            <pc:docMk/>
            <pc:sldMk cId="2074700781" sldId="419"/>
            <ac:spMk id="54" creationId="{4714AED2-CB10-223D-CE80-3D4F8B8F2746}"/>
          </ac:spMkLst>
        </pc:spChg>
        <pc:spChg chg="add del mod">
          <ac:chgData name="Jonathan Mah" userId="5261b2f2f3e51194" providerId="LiveId" clId="{833092D5-9927-4807-BE3E-672C10A7E002}" dt="2023-06-27T19:23:53.515" v="1075" actId="21"/>
          <ac:spMkLst>
            <pc:docMk/>
            <pc:sldMk cId="2074700781" sldId="419"/>
            <ac:spMk id="56" creationId="{5B3C288E-0D01-B20C-3F9B-1D8E5F12D986}"/>
          </ac:spMkLst>
        </pc:spChg>
        <pc:spChg chg="add del mod">
          <ac:chgData name="Jonathan Mah" userId="5261b2f2f3e51194" providerId="LiveId" clId="{833092D5-9927-4807-BE3E-672C10A7E002}" dt="2023-06-27T19:22:46.616" v="959"/>
          <ac:spMkLst>
            <pc:docMk/>
            <pc:sldMk cId="2074700781" sldId="419"/>
            <ac:spMk id="57" creationId="{06FD664C-F311-47BC-A950-123C445A04E8}"/>
          </ac:spMkLst>
        </pc:spChg>
        <pc:spChg chg="add del mod">
          <ac:chgData name="Jonathan Mah" userId="5261b2f2f3e51194" providerId="LiveId" clId="{833092D5-9927-4807-BE3E-672C10A7E002}" dt="2023-06-27T19:23:53.515" v="1075" actId="21"/>
          <ac:spMkLst>
            <pc:docMk/>
            <pc:sldMk cId="2074700781" sldId="419"/>
            <ac:spMk id="58" creationId="{22A6C343-2478-53BB-4FEC-E80F710780DF}"/>
          </ac:spMkLst>
        </pc:spChg>
        <pc:spChg chg="add mod">
          <ac:chgData name="Jonathan Mah" userId="5261b2f2f3e51194" providerId="LiveId" clId="{833092D5-9927-4807-BE3E-672C10A7E002}" dt="2023-06-28T16:57:36.212" v="1613" actId="1035"/>
          <ac:spMkLst>
            <pc:docMk/>
            <pc:sldMk cId="2074700781" sldId="419"/>
            <ac:spMk id="59" creationId="{3F0FAA6B-3B40-0007-34F9-8C5D8E3768FC}"/>
          </ac:spMkLst>
        </pc:spChg>
        <pc:spChg chg="add mod">
          <ac:chgData name="Jonathan Mah" userId="5261b2f2f3e51194" providerId="LiveId" clId="{833092D5-9927-4807-BE3E-672C10A7E002}" dt="2023-06-28T16:57:36.212" v="1613" actId="1035"/>
          <ac:spMkLst>
            <pc:docMk/>
            <pc:sldMk cId="2074700781" sldId="419"/>
            <ac:spMk id="60" creationId="{67691B33-A4EF-0811-7E5C-9C1B8DE5C6E2}"/>
          </ac:spMkLst>
        </pc:spChg>
        <pc:spChg chg="add mod">
          <ac:chgData name="Jonathan Mah" userId="5261b2f2f3e51194" providerId="LiveId" clId="{833092D5-9927-4807-BE3E-672C10A7E002}" dt="2023-06-28T16:57:03.972" v="1579" actId="1036"/>
          <ac:spMkLst>
            <pc:docMk/>
            <pc:sldMk cId="2074700781" sldId="419"/>
            <ac:spMk id="61" creationId="{DD55B746-0E0B-1925-1251-FF5F89FC36A0}"/>
          </ac:spMkLst>
        </pc:spChg>
        <pc:spChg chg="add mod">
          <ac:chgData name="Jonathan Mah" userId="5261b2f2f3e51194" providerId="LiveId" clId="{833092D5-9927-4807-BE3E-672C10A7E002}" dt="2023-06-28T16:57:03.972" v="1579" actId="1036"/>
          <ac:spMkLst>
            <pc:docMk/>
            <pc:sldMk cId="2074700781" sldId="419"/>
            <ac:spMk id="62" creationId="{D9838ADF-EB20-06E2-748D-3B31770F88E9}"/>
          </ac:spMkLst>
        </pc:spChg>
        <pc:spChg chg="add mod">
          <ac:chgData name="Jonathan Mah" userId="5261b2f2f3e51194" providerId="LiveId" clId="{833092D5-9927-4807-BE3E-672C10A7E002}" dt="2023-06-28T16:57:20.243" v="1597" actId="1036"/>
          <ac:spMkLst>
            <pc:docMk/>
            <pc:sldMk cId="2074700781" sldId="419"/>
            <ac:spMk id="63" creationId="{AF912829-15CA-1C53-4077-9BF6920BD42F}"/>
          </ac:spMkLst>
        </pc:spChg>
        <pc:spChg chg="add mod">
          <ac:chgData name="Jonathan Mah" userId="5261b2f2f3e51194" providerId="LiveId" clId="{833092D5-9927-4807-BE3E-672C10A7E002}" dt="2023-06-28T16:57:20.243" v="1597" actId="1036"/>
          <ac:spMkLst>
            <pc:docMk/>
            <pc:sldMk cId="2074700781" sldId="419"/>
            <ac:spMk id="1024" creationId="{B7808561-37BC-3E0B-E382-EAF4C054804A}"/>
          </ac:spMkLst>
        </pc:spChg>
        <pc:spChg chg="add mod">
          <ac:chgData name="Jonathan Mah" userId="5261b2f2f3e51194" providerId="LiveId" clId="{833092D5-9927-4807-BE3E-672C10A7E002}" dt="2023-06-28T16:57:36.212" v="1613" actId="1035"/>
          <ac:spMkLst>
            <pc:docMk/>
            <pc:sldMk cId="2074700781" sldId="419"/>
            <ac:spMk id="1025" creationId="{7A66EE8E-FEDF-9CEC-2BA2-54E153F191D8}"/>
          </ac:spMkLst>
        </pc:spChg>
        <pc:grpChg chg="mod">
          <ac:chgData name="Jonathan Mah" userId="5261b2f2f3e51194" providerId="LiveId" clId="{833092D5-9927-4807-BE3E-672C10A7E002}" dt="2023-06-28T17:03:48.256" v="1630"/>
          <ac:grpSpMkLst>
            <pc:docMk/>
            <pc:sldMk cId="2074700781" sldId="419"/>
            <ac:grpSpMk id="7" creationId="{EDAAE5ED-3777-6F8B-984F-2AE03F677567}"/>
          </ac:grpSpMkLst>
        </pc:grpChg>
        <pc:grpChg chg="mod">
          <ac:chgData name="Jonathan Mah" userId="5261b2f2f3e51194" providerId="LiveId" clId="{833092D5-9927-4807-BE3E-672C10A7E002}" dt="2023-06-28T17:03:47.326" v="1627"/>
          <ac:grpSpMkLst>
            <pc:docMk/>
            <pc:sldMk cId="2074700781" sldId="419"/>
            <ac:grpSpMk id="10" creationId="{25F19582-442C-B2F1-0850-31AC4E728F2D}"/>
          </ac:grpSpMkLst>
        </pc:grpChg>
        <pc:picChg chg="add mod ord">
          <ac:chgData name="Jonathan Mah" userId="5261b2f2f3e51194" providerId="LiveId" clId="{833092D5-9927-4807-BE3E-672C10A7E002}" dt="2023-06-28T17:05:51.700" v="1639" actId="1076"/>
          <ac:picMkLst>
            <pc:docMk/>
            <pc:sldMk cId="2074700781" sldId="419"/>
            <ac:picMk id="3" creationId="{0316EB04-4BC5-29AB-8098-13C75B376B1A}"/>
          </ac:picMkLst>
        </pc:picChg>
        <pc:picChg chg="add del">
          <ac:chgData name="Jonathan Mah" userId="5261b2f2f3e51194" providerId="LiveId" clId="{833092D5-9927-4807-BE3E-672C10A7E002}" dt="2023-06-27T20:55:57.719" v="1198" actId="478"/>
          <ac:picMkLst>
            <pc:docMk/>
            <pc:sldMk cId="2074700781" sldId="419"/>
            <ac:picMk id="1026" creationId="{5B16D2F5-A6E1-FF03-E820-A58D1009A061}"/>
          </ac:picMkLst>
        </pc:picChg>
        <pc:picChg chg="add del mod">
          <ac:chgData name="Jonathan Mah" userId="5261b2f2f3e51194" providerId="LiveId" clId="{833092D5-9927-4807-BE3E-672C10A7E002}" dt="2023-06-27T19:41:19.931" v="1137"/>
          <ac:picMkLst>
            <pc:docMk/>
            <pc:sldMk cId="2074700781" sldId="419"/>
            <ac:picMk id="1028" creationId="{508B3C07-ACEB-EC58-5A7E-B0434D352B1D}"/>
          </ac:picMkLst>
        </pc:picChg>
        <pc:picChg chg="add del mod ord">
          <ac:chgData name="Jonathan Mah" userId="5261b2f2f3e51194" providerId="LiveId" clId="{833092D5-9927-4807-BE3E-672C10A7E002}" dt="2023-06-28T16:56:16.548" v="1537" actId="478"/>
          <ac:picMkLst>
            <pc:docMk/>
            <pc:sldMk cId="2074700781" sldId="419"/>
            <ac:picMk id="1029" creationId="{74C48B16-4ED6-CE26-2F0A-99290D1AAAED}"/>
          </ac:picMkLst>
        </pc:picChg>
        <pc:inkChg chg="add del mod">
          <ac:chgData name="Jonathan Mah" userId="5261b2f2f3e51194" providerId="LiveId" clId="{833092D5-9927-4807-BE3E-672C10A7E002}" dt="2023-06-28T17:03:48.986" v="1632" actId="9405"/>
          <ac:inkMkLst>
            <pc:docMk/>
            <pc:sldMk cId="2074700781" sldId="419"/>
            <ac:inkMk id="4" creationId="{EFF48C4D-4843-D786-6C5F-97BB73814081}"/>
          </ac:inkMkLst>
        </pc:inkChg>
        <pc:inkChg chg="add del mod">
          <ac:chgData name="Jonathan Mah" userId="5261b2f2f3e51194" providerId="LiveId" clId="{833092D5-9927-4807-BE3E-672C10A7E002}" dt="2023-06-28T17:03:48.677" v="1631" actId="9405"/>
          <ac:inkMkLst>
            <pc:docMk/>
            <pc:sldMk cId="2074700781" sldId="419"/>
            <ac:inkMk id="5" creationId="{38CB0F0F-1288-02DA-712D-3CC4C46EC4A6}"/>
          </ac:inkMkLst>
        </pc:inkChg>
        <pc:inkChg chg="add del mod">
          <ac:chgData name="Jonathan Mah" userId="5261b2f2f3e51194" providerId="LiveId" clId="{833092D5-9927-4807-BE3E-672C10A7E002}" dt="2023-06-28T17:03:48.256" v="1630"/>
          <ac:inkMkLst>
            <pc:docMk/>
            <pc:sldMk cId="2074700781" sldId="419"/>
            <ac:inkMk id="6" creationId="{3ED3A777-6A6C-71F3-1BB2-A65481D06E31}"/>
          </ac:inkMkLst>
        </pc:inkChg>
        <pc:inkChg chg="add del mod">
          <ac:chgData name="Jonathan Mah" userId="5261b2f2f3e51194" providerId="LiveId" clId="{833092D5-9927-4807-BE3E-672C10A7E002}" dt="2023-06-28T17:03:47.923" v="1628" actId="9405"/>
          <ac:inkMkLst>
            <pc:docMk/>
            <pc:sldMk cId="2074700781" sldId="419"/>
            <ac:inkMk id="8" creationId="{4EB58899-0BA6-BBB6-D3C5-634FD1174900}"/>
          </ac:inkMkLst>
        </pc:inkChg>
        <pc:inkChg chg="add del mod">
          <ac:chgData name="Jonathan Mah" userId="5261b2f2f3e51194" providerId="LiveId" clId="{833092D5-9927-4807-BE3E-672C10A7E002}" dt="2023-06-28T17:03:47.326" v="1627"/>
          <ac:inkMkLst>
            <pc:docMk/>
            <pc:sldMk cId="2074700781" sldId="419"/>
            <ac:inkMk id="9" creationId="{6D42BA4E-40BC-4779-1306-F98BA60A6FFA}"/>
          </ac:inkMkLst>
        </pc:inkChg>
        <pc:inkChg chg="add del">
          <ac:chgData name="Jonathan Mah" userId="5261b2f2f3e51194" providerId="LiveId" clId="{833092D5-9927-4807-BE3E-672C10A7E002}" dt="2023-06-28T17:03:46.509" v="1625" actId="9405"/>
          <ac:inkMkLst>
            <pc:docMk/>
            <pc:sldMk cId="2074700781" sldId="419"/>
            <ac:inkMk id="11" creationId="{262C1A38-8983-C803-0F66-C49045CB8FD0}"/>
          </ac:inkMkLst>
        </pc:inkChg>
        <pc:cxnChg chg="add del mod">
          <ac:chgData name="Jonathan Mah" userId="5261b2f2f3e51194" providerId="LiveId" clId="{833092D5-9927-4807-BE3E-672C10A7E002}" dt="2023-06-27T19:23:53.515" v="1075" actId="21"/>
          <ac:cxnSpMkLst>
            <pc:docMk/>
            <pc:sldMk cId="2074700781" sldId="419"/>
            <ac:cxnSpMk id="28" creationId="{DC8816F7-BC71-9AE8-4CF9-061768D20781}"/>
          </ac:cxnSpMkLst>
        </pc:cxnChg>
        <pc:cxnChg chg="add del mod">
          <ac:chgData name="Jonathan Mah" userId="5261b2f2f3e51194" providerId="LiveId" clId="{833092D5-9927-4807-BE3E-672C10A7E002}" dt="2023-06-27T19:23:53.515" v="1075" actId="21"/>
          <ac:cxnSpMkLst>
            <pc:docMk/>
            <pc:sldMk cId="2074700781" sldId="419"/>
            <ac:cxnSpMk id="31" creationId="{77600582-19EE-8669-8E20-4DC5B9336052}"/>
          </ac:cxnSpMkLst>
        </pc:cxnChg>
        <pc:cxnChg chg="add del mod">
          <ac:chgData name="Jonathan Mah" userId="5261b2f2f3e51194" providerId="LiveId" clId="{833092D5-9927-4807-BE3E-672C10A7E002}" dt="2023-06-27T19:23:53.515" v="1075" actId="21"/>
          <ac:cxnSpMkLst>
            <pc:docMk/>
            <pc:sldMk cId="2074700781" sldId="419"/>
            <ac:cxnSpMk id="55" creationId="{81D8E361-51C4-2950-BE0A-7A5CFC5353F2}"/>
          </ac:cxnSpMkLst>
        </pc:cxnChg>
      </pc:sldChg>
      <pc:sldChg chg="addSp delSp modSp new mod">
        <pc:chgData name="Jonathan Mah" userId="5261b2f2f3e51194" providerId="LiveId" clId="{833092D5-9927-4807-BE3E-672C10A7E002}" dt="2023-08-09T20:59:14.577" v="3100" actId="1037"/>
        <pc:sldMkLst>
          <pc:docMk/>
          <pc:sldMk cId="3952196035" sldId="420"/>
        </pc:sldMkLst>
        <pc:spChg chg="del">
          <ac:chgData name="Jonathan Mah" userId="5261b2f2f3e51194" providerId="LiveId" clId="{833092D5-9927-4807-BE3E-672C10A7E002}" dt="2023-06-27T20:30:21.457" v="1166" actId="478"/>
          <ac:spMkLst>
            <pc:docMk/>
            <pc:sldMk cId="3952196035" sldId="420"/>
            <ac:spMk id="2" creationId="{C5DFCC4C-1CE6-E93B-6F38-3162941D5ADF}"/>
          </ac:spMkLst>
        </pc:spChg>
        <pc:spChg chg="del">
          <ac:chgData name="Jonathan Mah" userId="5261b2f2f3e51194" providerId="LiveId" clId="{833092D5-9927-4807-BE3E-672C10A7E002}" dt="2023-06-27T20:30:21.457" v="1166" actId="478"/>
          <ac:spMkLst>
            <pc:docMk/>
            <pc:sldMk cId="3952196035" sldId="420"/>
            <ac:spMk id="3" creationId="{0DA38C90-360C-9FD2-D37B-2813D2B830D0}"/>
          </ac:spMkLst>
        </pc:spChg>
        <pc:spChg chg="add mod">
          <ac:chgData name="Jonathan Mah" userId="5261b2f2f3e51194" providerId="LiveId" clId="{833092D5-9927-4807-BE3E-672C10A7E002}" dt="2023-08-09T20:59:14.577" v="3100" actId="1037"/>
          <ac:spMkLst>
            <pc:docMk/>
            <pc:sldMk cId="3952196035" sldId="420"/>
            <ac:spMk id="12" creationId="{12CC7DDD-D956-59FD-149C-6696E1BC52C8}"/>
          </ac:spMkLst>
        </pc:spChg>
        <pc:spChg chg="add mod">
          <ac:chgData name="Jonathan Mah" userId="5261b2f2f3e51194" providerId="LiveId" clId="{833092D5-9927-4807-BE3E-672C10A7E002}" dt="2023-08-09T20:59:14.577" v="3100" actId="1037"/>
          <ac:spMkLst>
            <pc:docMk/>
            <pc:sldMk cId="3952196035" sldId="420"/>
            <ac:spMk id="13" creationId="{9CFCFC45-0AF4-5F57-1A6D-4F4FC61B70C5}"/>
          </ac:spMkLst>
        </pc:spChg>
        <pc:picChg chg="add del mod ord">
          <ac:chgData name="Jonathan Mah" userId="5261b2f2f3e51194" providerId="LiveId" clId="{833092D5-9927-4807-BE3E-672C10A7E002}" dt="2023-06-28T21:19:46.415" v="1758" actId="478"/>
          <ac:picMkLst>
            <pc:docMk/>
            <pc:sldMk cId="3952196035" sldId="420"/>
            <ac:picMk id="3" creationId="{873CD21C-5787-FB5B-79F2-993C033E5133}"/>
          </ac:picMkLst>
        </pc:picChg>
        <pc:picChg chg="add del mod">
          <ac:chgData name="Jonathan Mah" userId="5261b2f2f3e51194" providerId="LiveId" clId="{833092D5-9927-4807-BE3E-672C10A7E002}" dt="2023-08-09T20:58:31.180" v="3079" actId="478"/>
          <ac:picMkLst>
            <pc:docMk/>
            <pc:sldMk cId="3952196035" sldId="420"/>
            <ac:picMk id="3" creationId="{BF66D61B-CD02-2FF4-BD6A-CA8B8C6293CA}"/>
          </ac:picMkLst>
        </pc:picChg>
        <pc:picChg chg="add del mod ord">
          <ac:chgData name="Jonathan Mah" userId="5261b2f2f3e51194" providerId="LiveId" clId="{833092D5-9927-4807-BE3E-672C10A7E002}" dt="2023-06-28T23:57:42.193" v="1809" actId="478"/>
          <ac:picMkLst>
            <pc:docMk/>
            <pc:sldMk cId="3952196035" sldId="420"/>
            <ac:picMk id="5" creationId="{167071F2-C1BE-A8CC-6641-7AD9F088BFB2}"/>
          </ac:picMkLst>
        </pc:picChg>
        <pc:picChg chg="add mod ord">
          <ac:chgData name="Jonathan Mah" userId="5261b2f2f3e51194" providerId="LiveId" clId="{833092D5-9927-4807-BE3E-672C10A7E002}" dt="2023-08-09T20:58:47.679" v="3082" actId="167"/>
          <ac:picMkLst>
            <pc:docMk/>
            <pc:sldMk cId="3952196035" sldId="420"/>
            <ac:picMk id="5" creationId="{8D3B23E3-3FA6-1CED-F224-CEEABE31539E}"/>
          </ac:picMkLst>
        </pc:picChg>
        <pc:picChg chg="add del mod">
          <ac:chgData name="Jonathan Mah" userId="5261b2f2f3e51194" providerId="LiveId" clId="{833092D5-9927-4807-BE3E-672C10A7E002}" dt="2023-06-27T20:31:31.357" v="1170" actId="478"/>
          <ac:picMkLst>
            <pc:docMk/>
            <pc:sldMk cId="3952196035" sldId="420"/>
            <ac:picMk id="5" creationId="{C4918BA9-E0F0-F69B-0801-D8D930E39B1A}"/>
          </ac:picMkLst>
        </pc:picChg>
        <pc:picChg chg="add del mod ord">
          <ac:chgData name="Jonathan Mah" userId="5261b2f2f3e51194" providerId="LiveId" clId="{833092D5-9927-4807-BE3E-672C10A7E002}" dt="2023-08-09T20:54:33.758" v="3076" actId="478"/>
          <ac:picMkLst>
            <pc:docMk/>
            <pc:sldMk cId="3952196035" sldId="420"/>
            <ac:picMk id="7" creationId="{1259AC3B-9DDF-AE9F-18D1-B571FD110E08}"/>
          </ac:picMkLst>
        </pc:picChg>
        <pc:picChg chg="add del mod">
          <ac:chgData name="Jonathan Mah" userId="5261b2f2f3e51194" providerId="LiveId" clId="{833092D5-9927-4807-BE3E-672C10A7E002}" dt="2023-06-27T20:33:34.128" v="1173" actId="478"/>
          <ac:picMkLst>
            <pc:docMk/>
            <pc:sldMk cId="3952196035" sldId="420"/>
            <ac:picMk id="7" creationId="{52BFA46B-272A-99BC-3B5D-6492A5977488}"/>
          </ac:picMkLst>
        </pc:picChg>
        <pc:picChg chg="add del mod">
          <ac:chgData name="Jonathan Mah" userId="5261b2f2f3e51194" providerId="LiveId" clId="{833092D5-9927-4807-BE3E-672C10A7E002}" dt="2023-06-27T20:41:16.469" v="1177" actId="478"/>
          <ac:picMkLst>
            <pc:docMk/>
            <pc:sldMk cId="3952196035" sldId="420"/>
            <ac:picMk id="9" creationId="{9E5580BA-F7E8-5A1F-57A2-FA9296525EF5}"/>
          </ac:picMkLst>
        </pc:picChg>
        <pc:picChg chg="add del mod">
          <ac:chgData name="Jonathan Mah" userId="5261b2f2f3e51194" providerId="LiveId" clId="{833092D5-9927-4807-BE3E-672C10A7E002}" dt="2023-06-28T21:17:47.299" v="1753" actId="478"/>
          <ac:picMkLst>
            <pc:docMk/>
            <pc:sldMk cId="3952196035" sldId="420"/>
            <ac:picMk id="11" creationId="{C83AB3ED-FAAB-1F5D-EAF9-566FDF1BFB0A}"/>
          </ac:picMkLst>
        </pc:picChg>
      </pc:sldChg>
      <pc:sldChg chg="addSp delSp modSp new del mod">
        <pc:chgData name="Jonathan Mah" userId="5261b2f2f3e51194" providerId="LiveId" clId="{833092D5-9927-4807-BE3E-672C10A7E002}" dt="2023-06-28T21:17:45.640" v="1752" actId="47"/>
        <pc:sldMkLst>
          <pc:docMk/>
          <pc:sldMk cId="3319548349" sldId="421"/>
        </pc:sldMkLst>
        <pc:spChg chg="del">
          <ac:chgData name="Jonathan Mah" userId="5261b2f2f3e51194" providerId="LiveId" clId="{833092D5-9927-4807-BE3E-672C10A7E002}" dt="2023-06-27T20:44:26.131" v="1187" actId="478"/>
          <ac:spMkLst>
            <pc:docMk/>
            <pc:sldMk cId="3319548349" sldId="421"/>
            <ac:spMk id="2" creationId="{C64DEE94-30BA-639B-E1AE-E2E9F08F25E4}"/>
          </ac:spMkLst>
        </pc:spChg>
        <pc:spChg chg="del">
          <ac:chgData name="Jonathan Mah" userId="5261b2f2f3e51194" providerId="LiveId" clId="{833092D5-9927-4807-BE3E-672C10A7E002}" dt="2023-06-27T20:44:26.131" v="1187" actId="478"/>
          <ac:spMkLst>
            <pc:docMk/>
            <pc:sldMk cId="3319548349" sldId="421"/>
            <ac:spMk id="3" creationId="{2A5214AF-FFF1-C62E-7AE8-A0EB604CB0D0}"/>
          </ac:spMkLst>
        </pc:spChg>
        <pc:spChg chg="add del mod">
          <ac:chgData name="Jonathan Mah" userId="5261b2f2f3e51194" providerId="LiveId" clId="{833092D5-9927-4807-BE3E-672C10A7E002}" dt="2023-06-27T20:44:33.225" v="1191" actId="478"/>
          <ac:spMkLst>
            <pc:docMk/>
            <pc:sldMk cId="3319548349" sldId="421"/>
            <ac:spMk id="5" creationId="{289045E4-4E96-7568-FD2C-A92EBA62C865}"/>
          </ac:spMkLst>
        </pc:spChg>
        <pc:spChg chg="add mod">
          <ac:chgData name="Jonathan Mah" userId="5261b2f2f3e51194" providerId="LiveId" clId="{833092D5-9927-4807-BE3E-672C10A7E002}" dt="2023-06-27T20:45:26.385" v="1197"/>
          <ac:spMkLst>
            <pc:docMk/>
            <pc:sldMk cId="3319548349" sldId="421"/>
            <ac:spMk id="10" creationId="{9D9177D2-24E2-BC9C-9847-6A3461BE6C1C}"/>
          </ac:spMkLst>
        </pc:spChg>
        <pc:spChg chg="add mod">
          <ac:chgData name="Jonathan Mah" userId="5261b2f2f3e51194" providerId="LiveId" clId="{833092D5-9927-4807-BE3E-672C10A7E002}" dt="2023-06-27T20:45:26.385" v="1197"/>
          <ac:spMkLst>
            <pc:docMk/>
            <pc:sldMk cId="3319548349" sldId="421"/>
            <ac:spMk id="11" creationId="{A938B8B4-9CB8-7980-1A32-FD84B4B108AC}"/>
          </ac:spMkLst>
        </pc:spChg>
        <pc:picChg chg="add del mod">
          <ac:chgData name="Jonathan Mah" userId="5261b2f2f3e51194" providerId="LiveId" clId="{833092D5-9927-4807-BE3E-672C10A7E002}" dt="2023-06-27T20:44:45.342" v="1193" actId="478"/>
          <ac:picMkLst>
            <pc:docMk/>
            <pc:sldMk cId="3319548349" sldId="421"/>
            <ac:picMk id="7" creationId="{F9D27E0B-B5FF-CA32-9B1A-37F1A0D0FAB6}"/>
          </ac:picMkLst>
        </pc:picChg>
        <pc:picChg chg="add mod">
          <ac:chgData name="Jonathan Mah" userId="5261b2f2f3e51194" providerId="LiveId" clId="{833092D5-9927-4807-BE3E-672C10A7E002}" dt="2023-06-27T20:45:19.162" v="1196" actId="962"/>
          <ac:picMkLst>
            <pc:docMk/>
            <pc:sldMk cId="3319548349" sldId="421"/>
            <ac:picMk id="9" creationId="{52C5573D-6EBC-C2A6-5E8F-01203E97F1C5}"/>
          </ac:picMkLst>
        </pc:picChg>
      </pc:sldChg>
      <pc:sldChg chg="addSp delSp modSp add mod">
        <pc:chgData name="Jonathan Mah" userId="5261b2f2f3e51194" providerId="LiveId" clId="{833092D5-9927-4807-BE3E-672C10A7E002}" dt="2023-06-28T16:44:27.840" v="1533" actId="1038"/>
        <pc:sldMkLst>
          <pc:docMk/>
          <pc:sldMk cId="29572235" sldId="422"/>
        </pc:sldMkLst>
        <pc:spChg chg="del">
          <ac:chgData name="Jonathan Mah" userId="5261b2f2f3e51194" providerId="LiveId" clId="{833092D5-9927-4807-BE3E-672C10A7E002}" dt="2023-06-28T16:42:07.639" v="1342" actId="478"/>
          <ac:spMkLst>
            <pc:docMk/>
            <pc:sldMk cId="29572235" sldId="422"/>
            <ac:spMk id="3" creationId="{E045C57F-5BD5-0644-1B90-BFE7968076DB}"/>
          </ac:spMkLst>
        </pc:spChg>
        <pc:spChg chg="add mod">
          <ac:chgData name="Jonathan Mah" userId="5261b2f2f3e51194" providerId="LiveId" clId="{833092D5-9927-4807-BE3E-672C10A7E002}" dt="2023-06-28T16:44:14.620" v="1506" actId="1036"/>
          <ac:spMkLst>
            <pc:docMk/>
            <pc:sldMk cId="29572235" sldId="422"/>
            <ac:spMk id="5" creationId="{FD3A128A-0A72-3130-9EB8-A35673D46126}"/>
          </ac:spMkLst>
        </pc:spChg>
        <pc:spChg chg="add mod">
          <ac:chgData name="Jonathan Mah" userId="5261b2f2f3e51194" providerId="LiveId" clId="{833092D5-9927-4807-BE3E-672C10A7E002}" dt="2023-06-28T16:44:24.582" v="1525" actId="1038"/>
          <ac:spMkLst>
            <pc:docMk/>
            <pc:sldMk cId="29572235" sldId="422"/>
            <ac:spMk id="6" creationId="{0461E8FA-41FD-D1B0-279B-F4A7060650EC}"/>
          </ac:spMkLst>
        </pc:spChg>
        <pc:spChg chg="del">
          <ac:chgData name="Jonathan Mah" userId="5261b2f2f3e51194" providerId="LiveId" clId="{833092D5-9927-4807-BE3E-672C10A7E002}" dt="2023-06-28T16:42:07.639" v="1342" actId="478"/>
          <ac:spMkLst>
            <pc:docMk/>
            <pc:sldMk cId="29572235" sldId="422"/>
            <ac:spMk id="7" creationId="{42A7C350-228F-9D53-608A-54A72F667D97}"/>
          </ac:spMkLst>
        </pc:spChg>
        <pc:spChg chg="del">
          <ac:chgData name="Jonathan Mah" userId="5261b2f2f3e51194" providerId="LiveId" clId="{833092D5-9927-4807-BE3E-672C10A7E002}" dt="2023-06-28T16:42:07.639" v="1342" actId="478"/>
          <ac:spMkLst>
            <pc:docMk/>
            <pc:sldMk cId="29572235" sldId="422"/>
            <ac:spMk id="8" creationId="{8C722F3E-5A81-F83D-A2D0-F3FE4498A087}"/>
          </ac:spMkLst>
        </pc:spChg>
        <pc:spChg chg="del">
          <ac:chgData name="Jonathan Mah" userId="5261b2f2f3e51194" providerId="LiveId" clId="{833092D5-9927-4807-BE3E-672C10A7E002}" dt="2023-06-28T16:42:07.639" v="1342" actId="478"/>
          <ac:spMkLst>
            <pc:docMk/>
            <pc:sldMk cId="29572235" sldId="422"/>
            <ac:spMk id="9" creationId="{49070547-F918-1850-EC8E-2FB91CC33BDB}"/>
          </ac:spMkLst>
        </pc:spChg>
        <pc:spChg chg="add mod">
          <ac:chgData name="Jonathan Mah" userId="5261b2f2f3e51194" providerId="LiveId" clId="{833092D5-9927-4807-BE3E-672C10A7E002}" dt="2023-06-28T16:44:21.319" v="1516" actId="1038"/>
          <ac:spMkLst>
            <pc:docMk/>
            <pc:sldMk cId="29572235" sldId="422"/>
            <ac:spMk id="10" creationId="{CC6D6C3E-E704-FCE4-B0BF-6F8CE1D01931}"/>
          </ac:spMkLst>
        </pc:spChg>
        <pc:spChg chg="del">
          <ac:chgData name="Jonathan Mah" userId="5261b2f2f3e51194" providerId="LiveId" clId="{833092D5-9927-4807-BE3E-672C10A7E002}" dt="2023-06-28T16:42:07.639" v="1342" actId="478"/>
          <ac:spMkLst>
            <pc:docMk/>
            <pc:sldMk cId="29572235" sldId="422"/>
            <ac:spMk id="11" creationId="{2F0E0D1F-DEB5-26BD-7B26-A8F3D787F453}"/>
          </ac:spMkLst>
        </pc:spChg>
        <pc:spChg chg="del">
          <ac:chgData name="Jonathan Mah" userId="5261b2f2f3e51194" providerId="LiveId" clId="{833092D5-9927-4807-BE3E-672C10A7E002}" dt="2023-06-28T16:42:07.639" v="1342" actId="478"/>
          <ac:spMkLst>
            <pc:docMk/>
            <pc:sldMk cId="29572235" sldId="422"/>
            <ac:spMk id="12" creationId="{FB5BC787-3A71-1B3B-3EB9-7435773DC85B}"/>
          </ac:spMkLst>
        </pc:spChg>
        <pc:spChg chg="del">
          <ac:chgData name="Jonathan Mah" userId="5261b2f2f3e51194" providerId="LiveId" clId="{833092D5-9927-4807-BE3E-672C10A7E002}" dt="2023-06-28T16:42:07.639" v="1342" actId="478"/>
          <ac:spMkLst>
            <pc:docMk/>
            <pc:sldMk cId="29572235" sldId="422"/>
            <ac:spMk id="14" creationId="{D5A48ADE-F577-27AD-1B7E-CF549FCD2D09}"/>
          </ac:spMkLst>
        </pc:spChg>
        <pc:spChg chg="del">
          <ac:chgData name="Jonathan Mah" userId="5261b2f2f3e51194" providerId="LiveId" clId="{833092D5-9927-4807-BE3E-672C10A7E002}" dt="2023-06-28T16:42:07.639" v="1342" actId="478"/>
          <ac:spMkLst>
            <pc:docMk/>
            <pc:sldMk cId="29572235" sldId="422"/>
            <ac:spMk id="15" creationId="{DE082176-ED21-6073-9D68-22A672D0F146}"/>
          </ac:spMkLst>
        </pc:spChg>
        <pc:spChg chg="del">
          <ac:chgData name="Jonathan Mah" userId="5261b2f2f3e51194" providerId="LiveId" clId="{833092D5-9927-4807-BE3E-672C10A7E002}" dt="2023-06-28T16:42:07.639" v="1342" actId="478"/>
          <ac:spMkLst>
            <pc:docMk/>
            <pc:sldMk cId="29572235" sldId="422"/>
            <ac:spMk id="16" creationId="{95CBBC51-1E06-1BD4-5B27-D49143307DE7}"/>
          </ac:spMkLst>
        </pc:spChg>
        <pc:spChg chg="del">
          <ac:chgData name="Jonathan Mah" userId="5261b2f2f3e51194" providerId="LiveId" clId="{833092D5-9927-4807-BE3E-672C10A7E002}" dt="2023-06-28T16:42:07.639" v="1342" actId="478"/>
          <ac:spMkLst>
            <pc:docMk/>
            <pc:sldMk cId="29572235" sldId="422"/>
            <ac:spMk id="23" creationId="{AFBFC052-67B7-8EA2-F913-830D859772EF}"/>
          </ac:spMkLst>
        </pc:spChg>
        <pc:spChg chg="del">
          <ac:chgData name="Jonathan Mah" userId="5261b2f2f3e51194" providerId="LiveId" clId="{833092D5-9927-4807-BE3E-672C10A7E002}" dt="2023-06-28T16:42:07.639" v="1342" actId="478"/>
          <ac:spMkLst>
            <pc:docMk/>
            <pc:sldMk cId="29572235" sldId="422"/>
            <ac:spMk id="24" creationId="{D827A903-6AD3-C72D-56E3-10EBCA00BB49}"/>
          </ac:spMkLst>
        </pc:spChg>
        <pc:spChg chg="del">
          <ac:chgData name="Jonathan Mah" userId="5261b2f2f3e51194" providerId="LiveId" clId="{833092D5-9927-4807-BE3E-672C10A7E002}" dt="2023-06-28T16:42:07.639" v="1342" actId="478"/>
          <ac:spMkLst>
            <pc:docMk/>
            <pc:sldMk cId="29572235" sldId="422"/>
            <ac:spMk id="25" creationId="{215A4A04-C334-A4B4-E2E0-06A11DC5AF72}"/>
          </ac:spMkLst>
        </pc:spChg>
        <pc:spChg chg="del">
          <ac:chgData name="Jonathan Mah" userId="5261b2f2f3e51194" providerId="LiveId" clId="{833092D5-9927-4807-BE3E-672C10A7E002}" dt="2023-06-28T16:42:07.639" v="1342" actId="478"/>
          <ac:spMkLst>
            <pc:docMk/>
            <pc:sldMk cId="29572235" sldId="422"/>
            <ac:spMk id="26" creationId="{5D4E31C2-6B0F-D9A6-E040-33550559FE84}"/>
          </ac:spMkLst>
        </pc:spChg>
        <pc:spChg chg="del">
          <ac:chgData name="Jonathan Mah" userId="5261b2f2f3e51194" providerId="LiveId" clId="{833092D5-9927-4807-BE3E-672C10A7E002}" dt="2023-06-28T16:42:07.639" v="1342" actId="478"/>
          <ac:spMkLst>
            <pc:docMk/>
            <pc:sldMk cId="29572235" sldId="422"/>
            <ac:spMk id="27" creationId="{EDE75659-14FB-EFFF-4E31-10B42FA7B532}"/>
          </ac:spMkLst>
        </pc:spChg>
        <pc:spChg chg="add mod">
          <ac:chgData name="Jonathan Mah" userId="5261b2f2f3e51194" providerId="LiveId" clId="{833092D5-9927-4807-BE3E-672C10A7E002}" dt="2023-06-28T16:44:07.374" v="1482" actId="1035"/>
          <ac:spMkLst>
            <pc:docMk/>
            <pc:sldMk cId="29572235" sldId="422"/>
            <ac:spMk id="28" creationId="{2CBFBE07-2D83-E997-DAE3-9A967F36100F}"/>
          </ac:spMkLst>
        </pc:spChg>
        <pc:spChg chg="del">
          <ac:chgData name="Jonathan Mah" userId="5261b2f2f3e51194" providerId="LiveId" clId="{833092D5-9927-4807-BE3E-672C10A7E002}" dt="2023-06-28T16:42:07.639" v="1342" actId="478"/>
          <ac:spMkLst>
            <pc:docMk/>
            <pc:sldMk cId="29572235" sldId="422"/>
            <ac:spMk id="29" creationId="{4F232189-43A3-FFBA-81B1-79A45A9C78B5}"/>
          </ac:spMkLst>
        </pc:spChg>
        <pc:spChg chg="del">
          <ac:chgData name="Jonathan Mah" userId="5261b2f2f3e51194" providerId="LiveId" clId="{833092D5-9927-4807-BE3E-672C10A7E002}" dt="2023-06-28T16:42:07.639" v="1342" actId="478"/>
          <ac:spMkLst>
            <pc:docMk/>
            <pc:sldMk cId="29572235" sldId="422"/>
            <ac:spMk id="30" creationId="{F354C963-2232-7F9B-16E5-84C01783A459}"/>
          </ac:spMkLst>
        </pc:spChg>
        <pc:spChg chg="del">
          <ac:chgData name="Jonathan Mah" userId="5261b2f2f3e51194" providerId="LiveId" clId="{833092D5-9927-4807-BE3E-672C10A7E002}" dt="2023-06-28T16:42:07.639" v="1342" actId="478"/>
          <ac:spMkLst>
            <pc:docMk/>
            <pc:sldMk cId="29572235" sldId="422"/>
            <ac:spMk id="31" creationId="{CCAA74E9-4C19-79BF-D893-BDFC72742ED2}"/>
          </ac:spMkLst>
        </pc:spChg>
        <pc:spChg chg="del">
          <ac:chgData name="Jonathan Mah" userId="5261b2f2f3e51194" providerId="LiveId" clId="{833092D5-9927-4807-BE3E-672C10A7E002}" dt="2023-06-28T16:42:07.639" v="1342" actId="478"/>
          <ac:spMkLst>
            <pc:docMk/>
            <pc:sldMk cId="29572235" sldId="422"/>
            <ac:spMk id="32" creationId="{B385F478-C06D-6E2D-3F5B-FD14F152EC92}"/>
          </ac:spMkLst>
        </pc:spChg>
        <pc:spChg chg="del">
          <ac:chgData name="Jonathan Mah" userId="5261b2f2f3e51194" providerId="LiveId" clId="{833092D5-9927-4807-BE3E-672C10A7E002}" dt="2023-06-28T16:42:07.639" v="1342" actId="478"/>
          <ac:spMkLst>
            <pc:docMk/>
            <pc:sldMk cId="29572235" sldId="422"/>
            <ac:spMk id="33" creationId="{38694E05-0156-AC2F-0348-690113E1F0CC}"/>
          </ac:spMkLst>
        </pc:spChg>
        <pc:spChg chg="del">
          <ac:chgData name="Jonathan Mah" userId="5261b2f2f3e51194" providerId="LiveId" clId="{833092D5-9927-4807-BE3E-672C10A7E002}" dt="2023-06-28T16:42:07.639" v="1342" actId="478"/>
          <ac:spMkLst>
            <pc:docMk/>
            <pc:sldMk cId="29572235" sldId="422"/>
            <ac:spMk id="34" creationId="{66EC8D27-ABF2-95D3-7ABC-229A19F380F5}"/>
          </ac:spMkLst>
        </pc:spChg>
        <pc:spChg chg="del">
          <ac:chgData name="Jonathan Mah" userId="5261b2f2f3e51194" providerId="LiveId" clId="{833092D5-9927-4807-BE3E-672C10A7E002}" dt="2023-06-28T16:42:07.639" v="1342" actId="478"/>
          <ac:spMkLst>
            <pc:docMk/>
            <pc:sldMk cId="29572235" sldId="422"/>
            <ac:spMk id="35" creationId="{FF7F3BD0-06EB-F7B6-81B6-9CFC9168A7FA}"/>
          </ac:spMkLst>
        </pc:spChg>
        <pc:spChg chg="del">
          <ac:chgData name="Jonathan Mah" userId="5261b2f2f3e51194" providerId="LiveId" clId="{833092D5-9927-4807-BE3E-672C10A7E002}" dt="2023-06-28T16:42:07.639" v="1342" actId="478"/>
          <ac:spMkLst>
            <pc:docMk/>
            <pc:sldMk cId="29572235" sldId="422"/>
            <ac:spMk id="36" creationId="{47E03BEC-11C2-7FB7-8B33-56E723DAA076}"/>
          </ac:spMkLst>
        </pc:spChg>
        <pc:spChg chg="del">
          <ac:chgData name="Jonathan Mah" userId="5261b2f2f3e51194" providerId="LiveId" clId="{833092D5-9927-4807-BE3E-672C10A7E002}" dt="2023-06-28T16:42:07.639" v="1342" actId="478"/>
          <ac:spMkLst>
            <pc:docMk/>
            <pc:sldMk cId="29572235" sldId="422"/>
            <ac:spMk id="37" creationId="{E175610C-D1A9-C7A3-7767-50592B7668B2}"/>
          </ac:spMkLst>
        </pc:spChg>
        <pc:spChg chg="del">
          <ac:chgData name="Jonathan Mah" userId="5261b2f2f3e51194" providerId="LiveId" clId="{833092D5-9927-4807-BE3E-672C10A7E002}" dt="2023-06-28T16:42:07.639" v="1342" actId="478"/>
          <ac:spMkLst>
            <pc:docMk/>
            <pc:sldMk cId="29572235" sldId="422"/>
            <ac:spMk id="38" creationId="{2E6DCBCD-9768-501A-BC4C-5CFDE952E098}"/>
          </ac:spMkLst>
        </pc:spChg>
        <pc:spChg chg="del">
          <ac:chgData name="Jonathan Mah" userId="5261b2f2f3e51194" providerId="LiveId" clId="{833092D5-9927-4807-BE3E-672C10A7E002}" dt="2023-06-28T16:42:07.639" v="1342" actId="478"/>
          <ac:spMkLst>
            <pc:docMk/>
            <pc:sldMk cId="29572235" sldId="422"/>
            <ac:spMk id="39" creationId="{10337B92-9DEA-48C8-9F57-2873519F3AE0}"/>
          </ac:spMkLst>
        </pc:spChg>
        <pc:spChg chg="del">
          <ac:chgData name="Jonathan Mah" userId="5261b2f2f3e51194" providerId="LiveId" clId="{833092D5-9927-4807-BE3E-672C10A7E002}" dt="2023-06-28T16:42:07.639" v="1342" actId="478"/>
          <ac:spMkLst>
            <pc:docMk/>
            <pc:sldMk cId="29572235" sldId="422"/>
            <ac:spMk id="41" creationId="{CC014116-62F8-4C34-A785-56140C2E9EE6}"/>
          </ac:spMkLst>
        </pc:spChg>
        <pc:spChg chg="del">
          <ac:chgData name="Jonathan Mah" userId="5261b2f2f3e51194" providerId="LiveId" clId="{833092D5-9927-4807-BE3E-672C10A7E002}" dt="2023-06-28T16:42:07.639" v="1342" actId="478"/>
          <ac:spMkLst>
            <pc:docMk/>
            <pc:sldMk cId="29572235" sldId="422"/>
            <ac:spMk id="42" creationId="{19AB895E-D289-4E1D-FB9F-C2522095F495}"/>
          </ac:spMkLst>
        </pc:spChg>
        <pc:spChg chg="del">
          <ac:chgData name="Jonathan Mah" userId="5261b2f2f3e51194" providerId="LiveId" clId="{833092D5-9927-4807-BE3E-672C10A7E002}" dt="2023-06-28T16:42:07.639" v="1342" actId="478"/>
          <ac:spMkLst>
            <pc:docMk/>
            <pc:sldMk cId="29572235" sldId="422"/>
            <ac:spMk id="43" creationId="{B6D968B0-7DB5-0E1A-CA45-FB854A78A01C}"/>
          </ac:spMkLst>
        </pc:spChg>
        <pc:spChg chg="del">
          <ac:chgData name="Jonathan Mah" userId="5261b2f2f3e51194" providerId="LiveId" clId="{833092D5-9927-4807-BE3E-672C10A7E002}" dt="2023-06-28T16:42:07.639" v="1342" actId="478"/>
          <ac:spMkLst>
            <pc:docMk/>
            <pc:sldMk cId="29572235" sldId="422"/>
            <ac:spMk id="51" creationId="{723EA04C-B49E-4480-97DD-E8A7EC1C6C05}"/>
          </ac:spMkLst>
        </pc:spChg>
        <pc:spChg chg="del">
          <ac:chgData name="Jonathan Mah" userId="5261b2f2f3e51194" providerId="LiveId" clId="{833092D5-9927-4807-BE3E-672C10A7E002}" dt="2023-06-28T16:42:07.639" v="1342" actId="478"/>
          <ac:spMkLst>
            <pc:docMk/>
            <pc:sldMk cId="29572235" sldId="422"/>
            <ac:spMk id="52" creationId="{18FA0E1B-821C-32CB-D60C-F1DF47115BBD}"/>
          </ac:spMkLst>
        </pc:spChg>
        <pc:spChg chg="del">
          <ac:chgData name="Jonathan Mah" userId="5261b2f2f3e51194" providerId="LiveId" clId="{833092D5-9927-4807-BE3E-672C10A7E002}" dt="2023-06-28T16:42:07.639" v="1342" actId="478"/>
          <ac:spMkLst>
            <pc:docMk/>
            <pc:sldMk cId="29572235" sldId="422"/>
            <ac:spMk id="53" creationId="{67B93257-0C14-44CB-A085-5C9C6458E1D9}"/>
          </ac:spMkLst>
        </pc:spChg>
        <pc:spChg chg="del">
          <ac:chgData name="Jonathan Mah" userId="5261b2f2f3e51194" providerId="LiveId" clId="{833092D5-9927-4807-BE3E-672C10A7E002}" dt="2023-06-28T16:42:07.639" v="1342" actId="478"/>
          <ac:spMkLst>
            <pc:docMk/>
            <pc:sldMk cId="29572235" sldId="422"/>
            <ac:spMk id="54" creationId="{E077384C-040C-4632-AAA3-539A810BE231}"/>
          </ac:spMkLst>
        </pc:spChg>
        <pc:spChg chg="mod">
          <ac:chgData name="Jonathan Mah" userId="5261b2f2f3e51194" providerId="LiveId" clId="{833092D5-9927-4807-BE3E-672C10A7E002}" dt="2023-06-28T16:43:32.942" v="1427" actId="1037"/>
          <ac:spMkLst>
            <pc:docMk/>
            <pc:sldMk cId="29572235" sldId="422"/>
            <ac:spMk id="56" creationId="{CE0379EF-B99B-A0E7-2B25-7CE7974E7DE2}"/>
          </ac:spMkLst>
        </pc:spChg>
        <pc:spChg chg="mod">
          <ac:chgData name="Jonathan Mah" userId="5261b2f2f3e51194" providerId="LiveId" clId="{833092D5-9927-4807-BE3E-672C10A7E002}" dt="2023-06-28T16:44:27.840" v="1533" actId="1038"/>
          <ac:spMkLst>
            <pc:docMk/>
            <pc:sldMk cId="29572235" sldId="422"/>
            <ac:spMk id="57" creationId="{550B4DEA-843C-20F4-3D56-7894DEFE437C}"/>
          </ac:spMkLst>
        </pc:spChg>
        <pc:spChg chg="mod">
          <ac:chgData name="Jonathan Mah" userId="5261b2f2f3e51194" providerId="LiveId" clId="{833092D5-9927-4807-BE3E-672C10A7E002}" dt="2023-06-28T16:44:27.840" v="1533" actId="1038"/>
          <ac:spMkLst>
            <pc:docMk/>
            <pc:sldMk cId="29572235" sldId="422"/>
            <ac:spMk id="58" creationId="{059A81B6-EE1C-2162-B385-477DE05655E7}"/>
          </ac:spMkLst>
        </pc:spChg>
        <pc:spChg chg="mod">
          <ac:chgData name="Jonathan Mah" userId="5261b2f2f3e51194" providerId="LiveId" clId="{833092D5-9927-4807-BE3E-672C10A7E002}" dt="2023-06-28T16:43:32.942" v="1427" actId="1037"/>
          <ac:spMkLst>
            <pc:docMk/>
            <pc:sldMk cId="29572235" sldId="422"/>
            <ac:spMk id="59" creationId="{197AE925-A4B7-A85C-D444-82A04AB9536B}"/>
          </ac:spMkLst>
        </pc:spChg>
        <pc:spChg chg="mod">
          <ac:chgData name="Jonathan Mah" userId="5261b2f2f3e51194" providerId="LiveId" clId="{833092D5-9927-4807-BE3E-672C10A7E002}" dt="2023-06-28T16:42:10.865" v="1343" actId="1076"/>
          <ac:spMkLst>
            <pc:docMk/>
            <pc:sldMk cId="29572235" sldId="422"/>
            <ac:spMk id="60" creationId="{C74F9B43-A5A5-81E0-4736-382B7131B8A9}"/>
          </ac:spMkLst>
        </pc:spChg>
        <pc:spChg chg="mod">
          <ac:chgData name="Jonathan Mah" userId="5261b2f2f3e51194" providerId="LiveId" clId="{833092D5-9927-4807-BE3E-672C10A7E002}" dt="2023-06-28T16:42:10.865" v="1343" actId="1076"/>
          <ac:spMkLst>
            <pc:docMk/>
            <pc:sldMk cId="29572235" sldId="422"/>
            <ac:spMk id="61" creationId="{D14EF38B-B89E-0830-0076-59B41C14CE79}"/>
          </ac:spMkLst>
        </pc:spChg>
        <pc:spChg chg="mod">
          <ac:chgData name="Jonathan Mah" userId="5261b2f2f3e51194" providerId="LiveId" clId="{833092D5-9927-4807-BE3E-672C10A7E002}" dt="2023-06-28T16:42:10.865" v="1343" actId="1076"/>
          <ac:spMkLst>
            <pc:docMk/>
            <pc:sldMk cId="29572235" sldId="422"/>
            <ac:spMk id="62" creationId="{69F1E40A-8A34-FAF4-600E-DBB73398A5A9}"/>
          </ac:spMkLst>
        </pc:spChg>
        <pc:spChg chg="mod">
          <ac:chgData name="Jonathan Mah" userId="5261b2f2f3e51194" providerId="LiveId" clId="{833092D5-9927-4807-BE3E-672C10A7E002}" dt="2023-06-28T16:43:32.942" v="1427" actId="1037"/>
          <ac:spMkLst>
            <pc:docMk/>
            <pc:sldMk cId="29572235" sldId="422"/>
            <ac:spMk id="63" creationId="{8CF7FD89-2B37-5411-78F5-02C6310620A3}"/>
          </ac:spMkLst>
        </pc:spChg>
        <pc:spChg chg="mod">
          <ac:chgData name="Jonathan Mah" userId="5261b2f2f3e51194" providerId="LiveId" clId="{833092D5-9927-4807-BE3E-672C10A7E002}" dt="2023-06-28T16:43:32.942" v="1427" actId="1037"/>
          <ac:spMkLst>
            <pc:docMk/>
            <pc:sldMk cId="29572235" sldId="422"/>
            <ac:spMk id="64" creationId="{FE99F00F-3E23-F3AC-9834-2D5E0DDB6514}"/>
          </ac:spMkLst>
        </pc:spChg>
        <pc:spChg chg="mod">
          <ac:chgData name="Jonathan Mah" userId="5261b2f2f3e51194" providerId="LiveId" clId="{833092D5-9927-4807-BE3E-672C10A7E002}" dt="2023-06-28T16:43:32.942" v="1427" actId="1037"/>
          <ac:spMkLst>
            <pc:docMk/>
            <pc:sldMk cId="29572235" sldId="422"/>
            <ac:spMk id="65" creationId="{E9BFE77D-B565-9F30-455F-F2B9A5060D7F}"/>
          </ac:spMkLst>
        </pc:spChg>
        <pc:spChg chg="mod">
          <ac:chgData name="Jonathan Mah" userId="5261b2f2f3e51194" providerId="LiveId" clId="{833092D5-9927-4807-BE3E-672C10A7E002}" dt="2023-06-28T16:43:32.942" v="1427" actId="1037"/>
          <ac:spMkLst>
            <pc:docMk/>
            <pc:sldMk cId="29572235" sldId="422"/>
            <ac:spMk id="66" creationId="{FF067CDC-6881-4A50-6064-5EFF5EC19858}"/>
          </ac:spMkLst>
        </pc:spChg>
        <pc:spChg chg="mod">
          <ac:chgData name="Jonathan Mah" userId="5261b2f2f3e51194" providerId="LiveId" clId="{833092D5-9927-4807-BE3E-672C10A7E002}" dt="2023-06-28T16:43:16.267" v="1397" actId="1038"/>
          <ac:spMkLst>
            <pc:docMk/>
            <pc:sldMk cId="29572235" sldId="422"/>
            <ac:spMk id="67" creationId="{26195334-2C88-8CB3-6767-268E6655F5E4}"/>
          </ac:spMkLst>
        </pc:spChg>
        <pc:spChg chg="mod">
          <ac:chgData name="Jonathan Mah" userId="5261b2f2f3e51194" providerId="LiveId" clId="{833092D5-9927-4807-BE3E-672C10A7E002}" dt="2023-06-28T16:43:16.267" v="1397" actId="1038"/>
          <ac:spMkLst>
            <pc:docMk/>
            <pc:sldMk cId="29572235" sldId="422"/>
            <ac:spMk id="68" creationId="{F04566C0-5EE9-4E6A-7CC2-3CD2512305F4}"/>
          </ac:spMkLst>
        </pc:spChg>
        <pc:spChg chg="mod">
          <ac:chgData name="Jonathan Mah" userId="5261b2f2f3e51194" providerId="LiveId" clId="{833092D5-9927-4807-BE3E-672C10A7E002}" dt="2023-06-28T16:43:16.267" v="1397" actId="1038"/>
          <ac:spMkLst>
            <pc:docMk/>
            <pc:sldMk cId="29572235" sldId="422"/>
            <ac:spMk id="69" creationId="{110831FE-3105-90C7-A480-FCD35961B123}"/>
          </ac:spMkLst>
        </pc:spChg>
        <pc:spChg chg="mod">
          <ac:chgData name="Jonathan Mah" userId="5261b2f2f3e51194" providerId="LiveId" clId="{833092D5-9927-4807-BE3E-672C10A7E002}" dt="2023-06-28T16:43:16.267" v="1397" actId="1038"/>
          <ac:spMkLst>
            <pc:docMk/>
            <pc:sldMk cId="29572235" sldId="422"/>
            <ac:spMk id="70" creationId="{D4DB33C3-13AC-9D5D-0BE0-CF48A48FDF58}"/>
          </ac:spMkLst>
        </pc:spChg>
        <pc:spChg chg="mod">
          <ac:chgData name="Jonathan Mah" userId="5261b2f2f3e51194" providerId="LiveId" clId="{833092D5-9927-4807-BE3E-672C10A7E002}" dt="2023-06-28T16:43:16.267" v="1397" actId="1038"/>
          <ac:spMkLst>
            <pc:docMk/>
            <pc:sldMk cId="29572235" sldId="422"/>
            <ac:spMk id="71" creationId="{4398ECE3-758D-98D7-CF20-3860CD0B59C8}"/>
          </ac:spMkLst>
        </pc:spChg>
        <pc:spChg chg="mod">
          <ac:chgData name="Jonathan Mah" userId="5261b2f2f3e51194" providerId="LiveId" clId="{833092D5-9927-4807-BE3E-672C10A7E002}" dt="2023-06-28T16:43:16.267" v="1397" actId="1038"/>
          <ac:spMkLst>
            <pc:docMk/>
            <pc:sldMk cId="29572235" sldId="422"/>
            <ac:spMk id="72" creationId="{FB78F0CD-CE1D-C075-AE54-6DF3360DC85F}"/>
          </ac:spMkLst>
        </pc:spChg>
        <pc:spChg chg="mod">
          <ac:chgData name="Jonathan Mah" userId="5261b2f2f3e51194" providerId="LiveId" clId="{833092D5-9927-4807-BE3E-672C10A7E002}" dt="2023-06-28T16:43:16.267" v="1397" actId="1038"/>
          <ac:spMkLst>
            <pc:docMk/>
            <pc:sldMk cId="29572235" sldId="422"/>
            <ac:spMk id="73" creationId="{C7A64BD1-9F6F-F296-50DC-79777D5FC30A}"/>
          </ac:spMkLst>
        </pc:spChg>
        <pc:spChg chg="mod">
          <ac:chgData name="Jonathan Mah" userId="5261b2f2f3e51194" providerId="LiveId" clId="{833092D5-9927-4807-BE3E-672C10A7E002}" dt="2023-06-28T16:43:16.267" v="1397" actId="1038"/>
          <ac:spMkLst>
            <pc:docMk/>
            <pc:sldMk cId="29572235" sldId="422"/>
            <ac:spMk id="74" creationId="{0FE2B0F3-E6FE-87C6-93FF-1BEF026579C0}"/>
          </ac:spMkLst>
        </pc:spChg>
        <pc:spChg chg="mod">
          <ac:chgData name="Jonathan Mah" userId="5261b2f2f3e51194" providerId="LiveId" clId="{833092D5-9927-4807-BE3E-672C10A7E002}" dt="2023-06-28T16:43:16.267" v="1397" actId="1038"/>
          <ac:spMkLst>
            <pc:docMk/>
            <pc:sldMk cId="29572235" sldId="422"/>
            <ac:spMk id="75" creationId="{8E253870-AA94-6109-14E9-BF744EE1E335}"/>
          </ac:spMkLst>
        </pc:spChg>
        <pc:spChg chg="mod">
          <ac:chgData name="Jonathan Mah" userId="5261b2f2f3e51194" providerId="LiveId" clId="{833092D5-9927-4807-BE3E-672C10A7E002}" dt="2023-06-28T16:43:16.267" v="1397" actId="1038"/>
          <ac:spMkLst>
            <pc:docMk/>
            <pc:sldMk cId="29572235" sldId="422"/>
            <ac:spMk id="76" creationId="{5BBBB157-3D13-3DA6-925B-C2B4C06B2AC8}"/>
          </ac:spMkLst>
        </pc:spChg>
        <pc:spChg chg="mod">
          <ac:chgData name="Jonathan Mah" userId="5261b2f2f3e51194" providerId="LiveId" clId="{833092D5-9927-4807-BE3E-672C10A7E002}" dt="2023-06-28T16:43:16.267" v="1397" actId="1038"/>
          <ac:spMkLst>
            <pc:docMk/>
            <pc:sldMk cId="29572235" sldId="422"/>
            <ac:spMk id="77" creationId="{B6A2D0F9-C38F-55D8-AA4E-80ED88950EDA}"/>
          </ac:spMkLst>
        </pc:spChg>
        <pc:spChg chg="mod">
          <ac:chgData name="Jonathan Mah" userId="5261b2f2f3e51194" providerId="LiveId" clId="{833092D5-9927-4807-BE3E-672C10A7E002}" dt="2023-06-28T16:43:16.267" v="1397" actId="1038"/>
          <ac:spMkLst>
            <pc:docMk/>
            <pc:sldMk cId="29572235" sldId="422"/>
            <ac:spMk id="78" creationId="{A217B279-795F-6D2D-76C4-EB71CD776956}"/>
          </ac:spMkLst>
        </pc:spChg>
        <pc:spChg chg="mod">
          <ac:chgData name="Jonathan Mah" userId="5261b2f2f3e51194" providerId="LiveId" clId="{833092D5-9927-4807-BE3E-672C10A7E002}" dt="2023-06-28T16:42:10.865" v="1343" actId="1076"/>
          <ac:spMkLst>
            <pc:docMk/>
            <pc:sldMk cId="29572235" sldId="422"/>
            <ac:spMk id="80" creationId="{5F7C8508-EB41-BC5B-FF42-A25F4A5E9E73}"/>
          </ac:spMkLst>
        </pc:spChg>
        <pc:spChg chg="mod">
          <ac:chgData name="Jonathan Mah" userId="5261b2f2f3e51194" providerId="LiveId" clId="{833092D5-9927-4807-BE3E-672C10A7E002}" dt="2023-06-28T16:42:50.653" v="1358" actId="1076"/>
          <ac:spMkLst>
            <pc:docMk/>
            <pc:sldMk cId="29572235" sldId="422"/>
            <ac:spMk id="81" creationId="{0E41B384-D83F-2C75-E4DA-07D46D552D34}"/>
          </ac:spMkLst>
        </pc:spChg>
        <pc:spChg chg="add mod">
          <ac:chgData name="Jonathan Mah" userId="5261b2f2f3e51194" providerId="LiveId" clId="{833092D5-9927-4807-BE3E-672C10A7E002}" dt="2023-06-28T16:44:14.620" v="1506" actId="1036"/>
          <ac:spMkLst>
            <pc:docMk/>
            <pc:sldMk cId="29572235" sldId="422"/>
            <ac:spMk id="82" creationId="{5EAF1081-1CF5-1071-37F2-E7B5D588225A}"/>
          </ac:spMkLst>
        </pc:spChg>
        <pc:spChg chg="add mod">
          <ac:chgData name="Jonathan Mah" userId="5261b2f2f3e51194" providerId="LiveId" clId="{833092D5-9927-4807-BE3E-672C10A7E002}" dt="2023-06-28T16:44:07.374" v="1482" actId="1035"/>
          <ac:spMkLst>
            <pc:docMk/>
            <pc:sldMk cId="29572235" sldId="422"/>
            <ac:spMk id="83" creationId="{702CD765-2FAB-94E0-A19D-5C25D8DAA5F6}"/>
          </ac:spMkLst>
        </pc:spChg>
        <pc:spChg chg="add mod">
          <ac:chgData name="Jonathan Mah" userId="5261b2f2f3e51194" providerId="LiveId" clId="{833092D5-9927-4807-BE3E-672C10A7E002}" dt="2023-06-28T16:43:51.431" v="1429" actId="1076"/>
          <ac:spMkLst>
            <pc:docMk/>
            <pc:sldMk cId="29572235" sldId="422"/>
            <ac:spMk id="84" creationId="{4C940484-B1D3-CF07-7C5C-2D1747A3C580}"/>
          </ac:spMkLst>
        </pc:spChg>
        <pc:spChg chg="add mod">
          <ac:chgData name="Jonathan Mah" userId="5261b2f2f3e51194" providerId="LiveId" clId="{833092D5-9927-4807-BE3E-672C10A7E002}" dt="2023-06-28T16:43:51.431" v="1429" actId="1076"/>
          <ac:spMkLst>
            <pc:docMk/>
            <pc:sldMk cId="29572235" sldId="422"/>
            <ac:spMk id="85" creationId="{75FD8EE8-A116-D50F-10A7-FEAFFEDD448D}"/>
          </ac:spMkLst>
        </pc:spChg>
        <pc:spChg chg="add mod">
          <ac:chgData name="Jonathan Mah" userId="5261b2f2f3e51194" providerId="LiveId" clId="{833092D5-9927-4807-BE3E-672C10A7E002}" dt="2023-06-28T16:43:51.431" v="1429" actId="1076"/>
          <ac:spMkLst>
            <pc:docMk/>
            <pc:sldMk cId="29572235" sldId="422"/>
            <ac:spMk id="86" creationId="{89E2662C-A25A-7BAD-AF03-BBE3E785FF33}"/>
          </ac:spMkLst>
        </pc:spChg>
        <pc:spChg chg="mod">
          <ac:chgData name="Jonathan Mah" userId="5261b2f2f3e51194" providerId="LiveId" clId="{833092D5-9927-4807-BE3E-672C10A7E002}" dt="2023-06-28T16:42:10.865" v="1343" actId="1076"/>
          <ac:spMkLst>
            <pc:docMk/>
            <pc:sldMk cId="29572235" sldId="422"/>
            <ac:spMk id="87" creationId="{4E720F61-AB8F-F176-B7A9-AF4C99F2363A}"/>
          </ac:spMkLst>
        </pc:spChg>
        <pc:spChg chg="add mod">
          <ac:chgData name="Jonathan Mah" userId="5261b2f2f3e51194" providerId="LiveId" clId="{833092D5-9927-4807-BE3E-672C10A7E002}" dt="2023-06-28T16:43:51.431" v="1429" actId="1076"/>
          <ac:spMkLst>
            <pc:docMk/>
            <pc:sldMk cId="29572235" sldId="422"/>
            <ac:spMk id="88" creationId="{CC5D9B5C-7CE7-A99D-5401-2C6679DE5907}"/>
          </ac:spMkLst>
        </pc:spChg>
        <pc:spChg chg="mod">
          <ac:chgData name="Jonathan Mah" userId="5261b2f2f3e51194" providerId="LiveId" clId="{833092D5-9927-4807-BE3E-672C10A7E002}" dt="2023-06-28T16:43:32.942" v="1427" actId="1037"/>
          <ac:spMkLst>
            <pc:docMk/>
            <pc:sldMk cId="29572235" sldId="422"/>
            <ac:spMk id="89" creationId="{3B60D952-59FE-4095-A402-03C94F9F3871}"/>
          </ac:spMkLst>
        </pc:spChg>
        <pc:spChg chg="add mod">
          <ac:chgData name="Jonathan Mah" userId="5261b2f2f3e51194" providerId="LiveId" clId="{833092D5-9927-4807-BE3E-672C10A7E002}" dt="2023-06-28T16:43:51.431" v="1429" actId="1076"/>
          <ac:spMkLst>
            <pc:docMk/>
            <pc:sldMk cId="29572235" sldId="422"/>
            <ac:spMk id="90" creationId="{267AB76C-6D63-8EC3-A88E-33DAAE43C8E2}"/>
          </ac:spMkLst>
        </pc:spChg>
        <pc:spChg chg="mod">
          <ac:chgData name="Jonathan Mah" userId="5261b2f2f3e51194" providerId="LiveId" clId="{833092D5-9927-4807-BE3E-672C10A7E002}" dt="2023-06-28T16:44:27.840" v="1533" actId="1038"/>
          <ac:spMkLst>
            <pc:docMk/>
            <pc:sldMk cId="29572235" sldId="422"/>
            <ac:spMk id="91" creationId="{6D1B1F74-FE28-E904-05EA-E55A46281AD7}"/>
          </ac:spMkLst>
        </pc:spChg>
        <pc:spChg chg="add mod">
          <ac:chgData name="Jonathan Mah" userId="5261b2f2f3e51194" providerId="LiveId" clId="{833092D5-9927-4807-BE3E-672C10A7E002}" dt="2023-06-28T16:43:51.431" v="1429" actId="1076"/>
          <ac:spMkLst>
            <pc:docMk/>
            <pc:sldMk cId="29572235" sldId="422"/>
            <ac:spMk id="92" creationId="{52682DD2-27D9-03DB-C961-24DD50085546}"/>
          </ac:spMkLst>
        </pc:spChg>
        <pc:spChg chg="add mod">
          <ac:chgData name="Jonathan Mah" userId="5261b2f2f3e51194" providerId="LiveId" clId="{833092D5-9927-4807-BE3E-672C10A7E002}" dt="2023-06-28T16:43:51.431" v="1429" actId="1076"/>
          <ac:spMkLst>
            <pc:docMk/>
            <pc:sldMk cId="29572235" sldId="422"/>
            <ac:spMk id="93" creationId="{865105BA-7B8A-B339-DB31-A6231AD2C1D4}"/>
          </ac:spMkLst>
        </pc:spChg>
        <pc:spChg chg="add mod">
          <ac:chgData name="Jonathan Mah" userId="5261b2f2f3e51194" providerId="LiveId" clId="{833092D5-9927-4807-BE3E-672C10A7E002}" dt="2023-06-28T16:43:51.431" v="1429" actId="1076"/>
          <ac:spMkLst>
            <pc:docMk/>
            <pc:sldMk cId="29572235" sldId="422"/>
            <ac:spMk id="94" creationId="{96AA046B-7D66-B640-9083-A1C93FFCB53D}"/>
          </ac:spMkLst>
        </pc:spChg>
        <pc:spChg chg="add mod">
          <ac:chgData name="Jonathan Mah" userId="5261b2f2f3e51194" providerId="LiveId" clId="{833092D5-9927-4807-BE3E-672C10A7E002}" dt="2023-06-28T16:43:51.431" v="1429" actId="1076"/>
          <ac:spMkLst>
            <pc:docMk/>
            <pc:sldMk cId="29572235" sldId="422"/>
            <ac:spMk id="95" creationId="{8A0D5299-374C-B715-D505-F019248C8945}"/>
          </ac:spMkLst>
        </pc:spChg>
        <pc:spChg chg="add mod">
          <ac:chgData name="Jonathan Mah" userId="5261b2f2f3e51194" providerId="LiveId" clId="{833092D5-9927-4807-BE3E-672C10A7E002}" dt="2023-06-28T16:43:51.431" v="1429" actId="1076"/>
          <ac:spMkLst>
            <pc:docMk/>
            <pc:sldMk cId="29572235" sldId="422"/>
            <ac:spMk id="96" creationId="{61A7337C-7627-F7E8-452A-34D3A738389C}"/>
          </ac:spMkLst>
        </pc:spChg>
        <pc:spChg chg="add mod">
          <ac:chgData name="Jonathan Mah" userId="5261b2f2f3e51194" providerId="LiveId" clId="{833092D5-9927-4807-BE3E-672C10A7E002}" dt="2023-06-28T16:43:51.431" v="1429" actId="1076"/>
          <ac:spMkLst>
            <pc:docMk/>
            <pc:sldMk cId="29572235" sldId="422"/>
            <ac:spMk id="97" creationId="{79D7610E-473E-B6F2-70E8-543E6C24AE16}"/>
          </ac:spMkLst>
        </pc:spChg>
        <pc:spChg chg="add mod">
          <ac:chgData name="Jonathan Mah" userId="5261b2f2f3e51194" providerId="LiveId" clId="{833092D5-9927-4807-BE3E-672C10A7E002}" dt="2023-06-28T16:43:51.431" v="1429" actId="1076"/>
          <ac:spMkLst>
            <pc:docMk/>
            <pc:sldMk cId="29572235" sldId="422"/>
            <ac:spMk id="98" creationId="{4BBC0DB2-CA17-0813-AD71-D819E4A55C93}"/>
          </ac:spMkLst>
        </pc:spChg>
        <pc:spChg chg="add mod">
          <ac:chgData name="Jonathan Mah" userId="5261b2f2f3e51194" providerId="LiveId" clId="{833092D5-9927-4807-BE3E-672C10A7E002}" dt="2023-06-28T16:43:51.431" v="1429" actId="1076"/>
          <ac:spMkLst>
            <pc:docMk/>
            <pc:sldMk cId="29572235" sldId="422"/>
            <ac:spMk id="99" creationId="{7B7FF642-EF04-EB5E-83D3-6BEB2E97298F}"/>
          </ac:spMkLst>
        </pc:spChg>
        <pc:spChg chg="add mod">
          <ac:chgData name="Jonathan Mah" userId="5261b2f2f3e51194" providerId="LiveId" clId="{833092D5-9927-4807-BE3E-672C10A7E002}" dt="2023-06-28T16:43:51.431" v="1429" actId="1076"/>
          <ac:spMkLst>
            <pc:docMk/>
            <pc:sldMk cId="29572235" sldId="422"/>
            <ac:spMk id="100" creationId="{A0411819-E78D-D8CC-3635-A1E6C9E06887}"/>
          </ac:spMkLst>
        </pc:spChg>
        <pc:spChg chg="del">
          <ac:chgData name="Jonathan Mah" userId="5261b2f2f3e51194" providerId="LiveId" clId="{833092D5-9927-4807-BE3E-672C10A7E002}" dt="2023-06-28T16:42:07.639" v="1342" actId="478"/>
          <ac:spMkLst>
            <pc:docMk/>
            <pc:sldMk cId="29572235" sldId="422"/>
            <ac:spMk id="101" creationId="{F3F6184B-D203-456B-926E-608EB61C676A}"/>
          </ac:spMkLst>
        </pc:spChg>
        <pc:spChg chg="add mod">
          <ac:chgData name="Jonathan Mah" userId="5261b2f2f3e51194" providerId="LiveId" clId="{833092D5-9927-4807-BE3E-672C10A7E002}" dt="2023-06-28T16:43:51.431" v="1429" actId="1076"/>
          <ac:spMkLst>
            <pc:docMk/>
            <pc:sldMk cId="29572235" sldId="422"/>
            <ac:spMk id="102" creationId="{5BF47572-1D1A-77E1-C0E9-99E955A426AD}"/>
          </ac:spMkLst>
        </pc:spChg>
        <pc:spChg chg="add mod">
          <ac:chgData name="Jonathan Mah" userId="5261b2f2f3e51194" providerId="LiveId" clId="{833092D5-9927-4807-BE3E-672C10A7E002}" dt="2023-06-28T16:43:51.431" v="1429" actId="1076"/>
          <ac:spMkLst>
            <pc:docMk/>
            <pc:sldMk cId="29572235" sldId="422"/>
            <ac:spMk id="113" creationId="{67D195A9-F297-4871-0D83-D12492937B8E}"/>
          </ac:spMkLst>
        </pc:spChg>
        <pc:spChg chg="add mod">
          <ac:chgData name="Jonathan Mah" userId="5261b2f2f3e51194" providerId="LiveId" clId="{833092D5-9927-4807-BE3E-672C10A7E002}" dt="2023-06-28T16:43:51.431" v="1429" actId="1076"/>
          <ac:spMkLst>
            <pc:docMk/>
            <pc:sldMk cId="29572235" sldId="422"/>
            <ac:spMk id="124" creationId="{8AABB60B-499E-B673-DC03-CA45858A11A1}"/>
          </ac:spMkLst>
        </pc:spChg>
        <pc:spChg chg="del">
          <ac:chgData name="Jonathan Mah" userId="5261b2f2f3e51194" providerId="LiveId" clId="{833092D5-9927-4807-BE3E-672C10A7E002}" dt="2023-06-28T16:42:07.639" v="1342" actId="478"/>
          <ac:spMkLst>
            <pc:docMk/>
            <pc:sldMk cId="29572235" sldId="422"/>
            <ac:spMk id="146" creationId="{EBE7845E-76DC-4E0A-B084-C363DFC42E17}"/>
          </ac:spMkLst>
        </pc:spChg>
        <pc:spChg chg="del">
          <ac:chgData name="Jonathan Mah" userId="5261b2f2f3e51194" providerId="LiveId" clId="{833092D5-9927-4807-BE3E-672C10A7E002}" dt="2023-06-28T16:42:07.639" v="1342" actId="478"/>
          <ac:spMkLst>
            <pc:docMk/>
            <pc:sldMk cId="29572235" sldId="422"/>
            <ac:spMk id="147" creationId="{14F9F669-9B79-4BF1-AC8A-0E29C5538F70}"/>
          </ac:spMkLst>
        </pc:spChg>
        <pc:spChg chg="add mod">
          <ac:chgData name="Jonathan Mah" userId="5261b2f2f3e51194" providerId="LiveId" clId="{833092D5-9927-4807-BE3E-672C10A7E002}" dt="2023-06-28T16:43:51.431" v="1429" actId="1076"/>
          <ac:spMkLst>
            <pc:docMk/>
            <pc:sldMk cId="29572235" sldId="422"/>
            <ac:spMk id="148" creationId="{F935A257-0BF8-1EE0-7C5C-4A81B01678C2}"/>
          </ac:spMkLst>
        </pc:spChg>
        <pc:spChg chg="add del mod">
          <ac:chgData name="Jonathan Mah" userId="5261b2f2f3e51194" providerId="LiveId" clId="{833092D5-9927-4807-BE3E-672C10A7E002}" dt="2023-06-28T16:43:56.206" v="1430" actId="478"/>
          <ac:spMkLst>
            <pc:docMk/>
            <pc:sldMk cId="29572235" sldId="422"/>
            <ac:spMk id="149" creationId="{CD834113-67DA-90A9-51AF-A0F91602012E}"/>
          </ac:spMkLst>
        </pc:spChg>
        <pc:spChg chg="add mod">
          <ac:chgData name="Jonathan Mah" userId="5261b2f2f3e51194" providerId="LiveId" clId="{833092D5-9927-4807-BE3E-672C10A7E002}" dt="2023-06-28T16:44:14.620" v="1506" actId="1036"/>
          <ac:spMkLst>
            <pc:docMk/>
            <pc:sldMk cId="29572235" sldId="422"/>
            <ac:spMk id="150" creationId="{FE44ACEB-EE84-EFAD-6881-66747BCDA8BE}"/>
          </ac:spMkLst>
        </pc:spChg>
        <pc:spChg chg="add mod">
          <ac:chgData name="Jonathan Mah" userId="5261b2f2f3e51194" providerId="LiveId" clId="{833092D5-9927-4807-BE3E-672C10A7E002}" dt="2023-06-28T16:44:14.620" v="1506" actId="1036"/>
          <ac:spMkLst>
            <pc:docMk/>
            <pc:sldMk cId="29572235" sldId="422"/>
            <ac:spMk id="151" creationId="{CFD9D1D4-CED0-4E03-92A3-C69B9D4BAAFB}"/>
          </ac:spMkLst>
        </pc:spChg>
        <pc:spChg chg="del">
          <ac:chgData name="Jonathan Mah" userId="5261b2f2f3e51194" providerId="LiveId" clId="{833092D5-9927-4807-BE3E-672C10A7E002}" dt="2023-06-28T16:42:07.639" v="1342" actId="478"/>
          <ac:spMkLst>
            <pc:docMk/>
            <pc:sldMk cId="29572235" sldId="422"/>
            <ac:spMk id="152" creationId="{8E999725-2F86-46C9-83E9-B2CE282556BF}"/>
          </ac:spMkLst>
        </pc:spChg>
        <pc:spChg chg="add mod">
          <ac:chgData name="Jonathan Mah" userId="5261b2f2f3e51194" providerId="LiveId" clId="{833092D5-9927-4807-BE3E-672C10A7E002}" dt="2023-06-28T16:44:24.582" v="1525" actId="1038"/>
          <ac:spMkLst>
            <pc:docMk/>
            <pc:sldMk cId="29572235" sldId="422"/>
            <ac:spMk id="153" creationId="{72328C27-0A97-E49E-B952-49CC981F3B31}"/>
          </ac:spMkLst>
        </pc:spChg>
        <pc:grpChg chg="del">
          <ac:chgData name="Jonathan Mah" userId="5261b2f2f3e51194" providerId="LiveId" clId="{833092D5-9927-4807-BE3E-672C10A7E002}" dt="2023-06-28T16:42:07.639" v="1342" actId="478"/>
          <ac:grpSpMkLst>
            <pc:docMk/>
            <pc:sldMk cId="29572235" sldId="422"/>
            <ac:grpSpMk id="40" creationId="{CE9A485A-DD2D-69C2-405D-9617D8411583}"/>
          </ac:grpSpMkLst>
        </pc:grpChg>
        <pc:cxnChg chg="add mod">
          <ac:chgData name="Jonathan Mah" userId="5261b2f2f3e51194" providerId="LiveId" clId="{833092D5-9927-4807-BE3E-672C10A7E002}" dt="2023-06-28T16:42:45.803" v="1357" actId="1038"/>
          <ac:cxnSpMkLst>
            <pc:docMk/>
            <pc:sldMk cId="29572235" sldId="422"/>
            <ac:cxnSpMk id="2" creationId="{CB4A1A71-F772-0F0B-18AD-A7C49BA38E33}"/>
          </ac:cxnSpMkLst>
        </pc:cxnChg>
        <pc:cxnChg chg="del">
          <ac:chgData name="Jonathan Mah" userId="5261b2f2f3e51194" providerId="LiveId" clId="{833092D5-9927-4807-BE3E-672C10A7E002}" dt="2023-06-28T16:42:07.639" v="1342" actId="478"/>
          <ac:cxnSpMkLst>
            <pc:docMk/>
            <pc:sldMk cId="29572235" sldId="422"/>
            <ac:cxnSpMk id="4" creationId="{9F84B0B4-3C9D-FEB6-9D85-1732B0E5AD52}"/>
          </ac:cxnSpMkLst>
        </pc:cxnChg>
        <pc:cxnChg chg="del">
          <ac:chgData name="Jonathan Mah" userId="5261b2f2f3e51194" providerId="LiveId" clId="{833092D5-9927-4807-BE3E-672C10A7E002}" dt="2023-06-28T16:42:07.639" v="1342" actId="478"/>
          <ac:cxnSpMkLst>
            <pc:docMk/>
            <pc:sldMk cId="29572235" sldId="422"/>
            <ac:cxnSpMk id="13" creationId="{32BA11BF-70BC-0E75-4117-E407FA62110D}"/>
          </ac:cxnSpMkLst>
        </pc:cxnChg>
        <pc:cxnChg chg="del">
          <ac:chgData name="Jonathan Mah" userId="5261b2f2f3e51194" providerId="LiveId" clId="{833092D5-9927-4807-BE3E-672C10A7E002}" dt="2023-06-28T16:42:07.639" v="1342" actId="478"/>
          <ac:cxnSpMkLst>
            <pc:docMk/>
            <pc:sldMk cId="29572235" sldId="422"/>
            <ac:cxnSpMk id="17" creationId="{53A2F718-A66E-4189-8620-5A4BBEE2F0B4}"/>
          </ac:cxnSpMkLst>
        </pc:cxnChg>
        <pc:cxnChg chg="del">
          <ac:chgData name="Jonathan Mah" userId="5261b2f2f3e51194" providerId="LiveId" clId="{833092D5-9927-4807-BE3E-672C10A7E002}" dt="2023-06-28T16:42:07.639" v="1342" actId="478"/>
          <ac:cxnSpMkLst>
            <pc:docMk/>
            <pc:sldMk cId="29572235" sldId="422"/>
            <ac:cxnSpMk id="18" creationId="{0749BBD5-E810-4389-BA32-063685DF8F06}"/>
          </ac:cxnSpMkLst>
        </pc:cxnChg>
        <pc:cxnChg chg="del">
          <ac:chgData name="Jonathan Mah" userId="5261b2f2f3e51194" providerId="LiveId" clId="{833092D5-9927-4807-BE3E-672C10A7E002}" dt="2023-06-28T16:42:07.639" v="1342" actId="478"/>
          <ac:cxnSpMkLst>
            <pc:docMk/>
            <pc:sldMk cId="29572235" sldId="422"/>
            <ac:cxnSpMk id="19" creationId="{CD9D6763-0238-433B-9602-33CB2CE0E639}"/>
          </ac:cxnSpMkLst>
        </pc:cxnChg>
        <pc:cxnChg chg="del">
          <ac:chgData name="Jonathan Mah" userId="5261b2f2f3e51194" providerId="LiveId" clId="{833092D5-9927-4807-BE3E-672C10A7E002}" dt="2023-06-28T16:42:07.639" v="1342" actId="478"/>
          <ac:cxnSpMkLst>
            <pc:docMk/>
            <pc:sldMk cId="29572235" sldId="422"/>
            <ac:cxnSpMk id="20" creationId="{7A707CFF-254F-461B-92AB-7A917A5E8839}"/>
          </ac:cxnSpMkLst>
        </pc:cxnChg>
        <pc:cxnChg chg="del">
          <ac:chgData name="Jonathan Mah" userId="5261b2f2f3e51194" providerId="LiveId" clId="{833092D5-9927-4807-BE3E-672C10A7E002}" dt="2023-06-28T16:42:07.639" v="1342" actId="478"/>
          <ac:cxnSpMkLst>
            <pc:docMk/>
            <pc:sldMk cId="29572235" sldId="422"/>
            <ac:cxnSpMk id="21" creationId="{9FB44C4E-A2FF-4871-8784-8D43416E2DB3}"/>
          </ac:cxnSpMkLst>
        </pc:cxnChg>
        <pc:cxnChg chg="del">
          <ac:chgData name="Jonathan Mah" userId="5261b2f2f3e51194" providerId="LiveId" clId="{833092D5-9927-4807-BE3E-672C10A7E002}" dt="2023-06-28T16:42:07.639" v="1342" actId="478"/>
          <ac:cxnSpMkLst>
            <pc:docMk/>
            <pc:sldMk cId="29572235" sldId="422"/>
            <ac:cxnSpMk id="22" creationId="{D3281870-D040-4021-8AF8-15343475ECB8}"/>
          </ac:cxnSpMkLst>
        </pc:cxnChg>
        <pc:cxnChg chg="del">
          <ac:chgData name="Jonathan Mah" userId="5261b2f2f3e51194" providerId="LiveId" clId="{833092D5-9927-4807-BE3E-672C10A7E002}" dt="2023-06-28T16:42:07.639" v="1342" actId="478"/>
          <ac:cxnSpMkLst>
            <pc:docMk/>
            <pc:sldMk cId="29572235" sldId="422"/>
            <ac:cxnSpMk id="44" creationId="{CCFA3FF0-7E0F-E42D-96A2-7F750919077D}"/>
          </ac:cxnSpMkLst>
        </pc:cxnChg>
        <pc:cxnChg chg="del">
          <ac:chgData name="Jonathan Mah" userId="5261b2f2f3e51194" providerId="LiveId" clId="{833092D5-9927-4807-BE3E-672C10A7E002}" dt="2023-06-28T16:42:07.639" v="1342" actId="478"/>
          <ac:cxnSpMkLst>
            <pc:docMk/>
            <pc:sldMk cId="29572235" sldId="422"/>
            <ac:cxnSpMk id="45" creationId="{45ED722B-1340-4EE1-8699-8695ED7196BA}"/>
          </ac:cxnSpMkLst>
        </pc:cxnChg>
        <pc:cxnChg chg="del">
          <ac:chgData name="Jonathan Mah" userId="5261b2f2f3e51194" providerId="LiveId" clId="{833092D5-9927-4807-BE3E-672C10A7E002}" dt="2023-06-28T16:42:07.639" v="1342" actId="478"/>
          <ac:cxnSpMkLst>
            <pc:docMk/>
            <pc:sldMk cId="29572235" sldId="422"/>
            <ac:cxnSpMk id="46" creationId="{FFF567CE-E40F-45AB-B3B1-46DFA15B7C67}"/>
          </ac:cxnSpMkLst>
        </pc:cxnChg>
        <pc:cxnChg chg="del">
          <ac:chgData name="Jonathan Mah" userId="5261b2f2f3e51194" providerId="LiveId" clId="{833092D5-9927-4807-BE3E-672C10A7E002}" dt="2023-06-28T16:42:07.639" v="1342" actId="478"/>
          <ac:cxnSpMkLst>
            <pc:docMk/>
            <pc:sldMk cId="29572235" sldId="422"/>
            <ac:cxnSpMk id="47" creationId="{83C40777-BC65-4A8B-BFF7-5904860ADF77}"/>
          </ac:cxnSpMkLst>
        </pc:cxnChg>
        <pc:cxnChg chg="del">
          <ac:chgData name="Jonathan Mah" userId="5261b2f2f3e51194" providerId="LiveId" clId="{833092D5-9927-4807-BE3E-672C10A7E002}" dt="2023-06-28T16:42:07.639" v="1342" actId="478"/>
          <ac:cxnSpMkLst>
            <pc:docMk/>
            <pc:sldMk cId="29572235" sldId="422"/>
            <ac:cxnSpMk id="48" creationId="{59C7F30A-54E9-4D3D-81A5-DBC138EDDDA9}"/>
          </ac:cxnSpMkLst>
        </pc:cxnChg>
        <pc:cxnChg chg="del">
          <ac:chgData name="Jonathan Mah" userId="5261b2f2f3e51194" providerId="LiveId" clId="{833092D5-9927-4807-BE3E-672C10A7E002}" dt="2023-06-28T16:42:07.639" v="1342" actId="478"/>
          <ac:cxnSpMkLst>
            <pc:docMk/>
            <pc:sldMk cId="29572235" sldId="422"/>
            <ac:cxnSpMk id="49" creationId="{7875C0ED-69F6-4D3C-BB05-7B9AB07949D1}"/>
          </ac:cxnSpMkLst>
        </pc:cxnChg>
        <pc:cxnChg chg="del">
          <ac:chgData name="Jonathan Mah" userId="5261b2f2f3e51194" providerId="LiveId" clId="{833092D5-9927-4807-BE3E-672C10A7E002}" dt="2023-06-28T16:42:07.639" v="1342" actId="478"/>
          <ac:cxnSpMkLst>
            <pc:docMk/>
            <pc:sldMk cId="29572235" sldId="422"/>
            <ac:cxnSpMk id="50" creationId="{61ABDE6E-3E74-4BE7-8E35-31D3A3FFAD46}"/>
          </ac:cxnSpMkLst>
        </pc:cxnChg>
        <pc:cxnChg chg="del mod">
          <ac:chgData name="Jonathan Mah" userId="5261b2f2f3e51194" providerId="LiveId" clId="{833092D5-9927-4807-BE3E-672C10A7E002}" dt="2023-06-28T16:42:13.769" v="1344" actId="478"/>
          <ac:cxnSpMkLst>
            <pc:docMk/>
            <pc:sldMk cId="29572235" sldId="422"/>
            <ac:cxnSpMk id="55" creationId="{07658C28-BCAB-2213-EB31-D738D3DBA473}"/>
          </ac:cxnSpMkLst>
        </pc:cxnChg>
        <pc:cxnChg chg="mod">
          <ac:chgData name="Jonathan Mah" userId="5261b2f2f3e51194" providerId="LiveId" clId="{833092D5-9927-4807-BE3E-672C10A7E002}" dt="2023-06-28T16:42:10.865" v="1343" actId="1076"/>
          <ac:cxnSpMkLst>
            <pc:docMk/>
            <pc:sldMk cId="29572235" sldId="422"/>
            <ac:cxnSpMk id="79" creationId="{39B927FA-BE68-FB73-4837-532DFFE12AC5}"/>
          </ac:cxnSpMkLst>
        </pc:cxnChg>
        <pc:cxnChg chg="del">
          <ac:chgData name="Jonathan Mah" userId="5261b2f2f3e51194" providerId="LiveId" clId="{833092D5-9927-4807-BE3E-672C10A7E002}" dt="2023-06-28T16:42:07.639" v="1342" actId="478"/>
          <ac:cxnSpMkLst>
            <pc:docMk/>
            <pc:sldMk cId="29572235" sldId="422"/>
            <ac:cxnSpMk id="103" creationId="{6A2C1153-F120-475B-8887-E2B52219B6EE}"/>
          </ac:cxnSpMkLst>
        </pc:cxnChg>
        <pc:cxnChg chg="del">
          <ac:chgData name="Jonathan Mah" userId="5261b2f2f3e51194" providerId="LiveId" clId="{833092D5-9927-4807-BE3E-672C10A7E002}" dt="2023-06-28T16:42:07.639" v="1342" actId="478"/>
          <ac:cxnSpMkLst>
            <pc:docMk/>
            <pc:sldMk cId="29572235" sldId="422"/>
            <ac:cxnSpMk id="104" creationId="{6CBF5051-730C-4F23-9D96-26CB1951FE5E}"/>
          </ac:cxnSpMkLst>
        </pc:cxnChg>
        <pc:cxnChg chg="del">
          <ac:chgData name="Jonathan Mah" userId="5261b2f2f3e51194" providerId="LiveId" clId="{833092D5-9927-4807-BE3E-672C10A7E002}" dt="2023-06-28T16:42:07.639" v="1342" actId="478"/>
          <ac:cxnSpMkLst>
            <pc:docMk/>
            <pc:sldMk cId="29572235" sldId="422"/>
            <ac:cxnSpMk id="105" creationId="{8CE52714-2B53-497C-8787-9607BC34A8DC}"/>
          </ac:cxnSpMkLst>
        </pc:cxnChg>
        <pc:cxnChg chg="del">
          <ac:chgData name="Jonathan Mah" userId="5261b2f2f3e51194" providerId="LiveId" clId="{833092D5-9927-4807-BE3E-672C10A7E002}" dt="2023-06-28T16:42:07.639" v="1342" actId="478"/>
          <ac:cxnSpMkLst>
            <pc:docMk/>
            <pc:sldMk cId="29572235" sldId="422"/>
            <ac:cxnSpMk id="106" creationId="{B6D7EEA8-7DBE-40F7-AE16-5297B349EBB6}"/>
          </ac:cxnSpMkLst>
        </pc:cxnChg>
        <pc:cxnChg chg="del">
          <ac:chgData name="Jonathan Mah" userId="5261b2f2f3e51194" providerId="LiveId" clId="{833092D5-9927-4807-BE3E-672C10A7E002}" dt="2023-06-28T16:42:07.639" v="1342" actId="478"/>
          <ac:cxnSpMkLst>
            <pc:docMk/>
            <pc:sldMk cId="29572235" sldId="422"/>
            <ac:cxnSpMk id="107" creationId="{B214AB43-B2E0-476B-A5A3-E7A2D255A0BC}"/>
          </ac:cxnSpMkLst>
        </pc:cxnChg>
        <pc:cxnChg chg="del">
          <ac:chgData name="Jonathan Mah" userId="5261b2f2f3e51194" providerId="LiveId" clId="{833092D5-9927-4807-BE3E-672C10A7E002}" dt="2023-06-28T16:42:07.639" v="1342" actId="478"/>
          <ac:cxnSpMkLst>
            <pc:docMk/>
            <pc:sldMk cId="29572235" sldId="422"/>
            <ac:cxnSpMk id="108" creationId="{9D3C3B63-D185-4F89-AB98-4FE8E3453E6E}"/>
          </ac:cxnSpMkLst>
        </pc:cxnChg>
        <pc:cxnChg chg="del">
          <ac:chgData name="Jonathan Mah" userId="5261b2f2f3e51194" providerId="LiveId" clId="{833092D5-9927-4807-BE3E-672C10A7E002}" dt="2023-06-28T16:42:07.639" v="1342" actId="478"/>
          <ac:cxnSpMkLst>
            <pc:docMk/>
            <pc:sldMk cId="29572235" sldId="422"/>
            <ac:cxnSpMk id="109" creationId="{507495E9-5079-4DB3-9D4D-5FECEEDFA5B1}"/>
          </ac:cxnSpMkLst>
        </pc:cxnChg>
        <pc:cxnChg chg="del">
          <ac:chgData name="Jonathan Mah" userId="5261b2f2f3e51194" providerId="LiveId" clId="{833092D5-9927-4807-BE3E-672C10A7E002}" dt="2023-06-28T16:42:07.639" v="1342" actId="478"/>
          <ac:cxnSpMkLst>
            <pc:docMk/>
            <pc:sldMk cId="29572235" sldId="422"/>
            <ac:cxnSpMk id="110" creationId="{95452664-6E88-4617-A189-C4074B5F53B1}"/>
          </ac:cxnSpMkLst>
        </pc:cxnChg>
        <pc:cxnChg chg="del">
          <ac:chgData name="Jonathan Mah" userId="5261b2f2f3e51194" providerId="LiveId" clId="{833092D5-9927-4807-BE3E-672C10A7E002}" dt="2023-06-28T16:42:07.639" v="1342" actId="478"/>
          <ac:cxnSpMkLst>
            <pc:docMk/>
            <pc:sldMk cId="29572235" sldId="422"/>
            <ac:cxnSpMk id="111" creationId="{BE3F25CD-4053-47FE-BA77-1F7D3AC5ACE9}"/>
          </ac:cxnSpMkLst>
        </pc:cxnChg>
        <pc:cxnChg chg="del">
          <ac:chgData name="Jonathan Mah" userId="5261b2f2f3e51194" providerId="LiveId" clId="{833092D5-9927-4807-BE3E-672C10A7E002}" dt="2023-06-28T16:42:07.639" v="1342" actId="478"/>
          <ac:cxnSpMkLst>
            <pc:docMk/>
            <pc:sldMk cId="29572235" sldId="422"/>
            <ac:cxnSpMk id="112" creationId="{6D3A939B-808E-4EA6-813D-162F8AF7A6D7}"/>
          </ac:cxnSpMkLst>
        </pc:cxnChg>
        <pc:cxnChg chg="del">
          <ac:chgData name="Jonathan Mah" userId="5261b2f2f3e51194" providerId="LiveId" clId="{833092D5-9927-4807-BE3E-672C10A7E002}" dt="2023-06-28T16:42:07.639" v="1342" actId="478"/>
          <ac:cxnSpMkLst>
            <pc:docMk/>
            <pc:sldMk cId="29572235" sldId="422"/>
            <ac:cxnSpMk id="114" creationId="{C109533E-F3D2-446D-B00A-0327D9C4F958}"/>
          </ac:cxnSpMkLst>
        </pc:cxnChg>
        <pc:cxnChg chg="del">
          <ac:chgData name="Jonathan Mah" userId="5261b2f2f3e51194" providerId="LiveId" clId="{833092D5-9927-4807-BE3E-672C10A7E002}" dt="2023-06-28T16:42:07.639" v="1342" actId="478"/>
          <ac:cxnSpMkLst>
            <pc:docMk/>
            <pc:sldMk cId="29572235" sldId="422"/>
            <ac:cxnSpMk id="115" creationId="{6C7E719F-ABEF-474F-A839-D499288D12F6}"/>
          </ac:cxnSpMkLst>
        </pc:cxnChg>
        <pc:cxnChg chg="del">
          <ac:chgData name="Jonathan Mah" userId="5261b2f2f3e51194" providerId="LiveId" clId="{833092D5-9927-4807-BE3E-672C10A7E002}" dt="2023-06-28T16:42:07.639" v="1342" actId="478"/>
          <ac:cxnSpMkLst>
            <pc:docMk/>
            <pc:sldMk cId="29572235" sldId="422"/>
            <ac:cxnSpMk id="116" creationId="{69AAF02B-E601-44AB-ACC0-68479D4895B8}"/>
          </ac:cxnSpMkLst>
        </pc:cxnChg>
        <pc:cxnChg chg="del">
          <ac:chgData name="Jonathan Mah" userId="5261b2f2f3e51194" providerId="LiveId" clId="{833092D5-9927-4807-BE3E-672C10A7E002}" dt="2023-06-28T16:42:07.639" v="1342" actId="478"/>
          <ac:cxnSpMkLst>
            <pc:docMk/>
            <pc:sldMk cId="29572235" sldId="422"/>
            <ac:cxnSpMk id="117" creationId="{A40CC835-18CF-4BCA-BEAE-11F58BB7198B}"/>
          </ac:cxnSpMkLst>
        </pc:cxnChg>
        <pc:cxnChg chg="del">
          <ac:chgData name="Jonathan Mah" userId="5261b2f2f3e51194" providerId="LiveId" clId="{833092D5-9927-4807-BE3E-672C10A7E002}" dt="2023-06-28T16:42:07.639" v="1342" actId="478"/>
          <ac:cxnSpMkLst>
            <pc:docMk/>
            <pc:sldMk cId="29572235" sldId="422"/>
            <ac:cxnSpMk id="118" creationId="{CDD2B6FD-9BE3-4032-865F-428237E2F096}"/>
          </ac:cxnSpMkLst>
        </pc:cxnChg>
        <pc:cxnChg chg="del">
          <ac:chgData name="Jonathan Mah" userId="5261b2f2f3e51194" providerId="LiveId" clId="{833092D5-9927-4807-BE3E-672C10A7E002}" dt="2023-06-28T16:42:07.639" v="1342" actId="478"/>
          <ac:cxnSpMkLst>
            <pc:docMk/>
            <pc:sldMk cId="29572235" sldId="422"/>
            <ac:cxnSpMk id="119" creationId="{3EDFFD5F-E047-4680-BCC8-A2572E5A848D}"/>
          </ac:cxnSpMkLst>
        </pc:cxnChg>
        <pc:cxnChg chg="del">
          <ac:chgData name="Jonathan Mah" userId="5261b2f2f3e51194" providerId="LiveId" clId="{833092D5-9927-4807-BE3E-672C10A7E002}" dt="2023-06-28T16:42:07.639" v="1342" actId="478"/>
          <ac:cxnSpMkLst>
            <pc:docMk/>
            <pc:sldMk cId="29572235" sldId="422"/>
            <ac:cxnSpMk id="120" creationId="{450201BF-1A93-4109-83BC-268485F9AE91}"/>
          </ac:cxnSpMkLst>
        </pc:cxnChg>
        <pc:cxnChg chg="del">
          <ac:chgData name="Jonathan Mah" userId="5261b2f2f3e51194" providerId="LiveId" clId="{833092D5-9927-4807-BE3E-672C10A7E002}" dt="2023-06-28T16:42:07.639" v="1342" actId="478"/>
          <ac:cxnSpMkLst>
            <pc:docMk/>
            <pc:sldMk cId="29572235" sldId="422"/>
            <ac:cxnSpMk id="121" creationId="{CA8BC7A8-A6F2-44B1-A85D-79517FC8FA3A}"/>
          </ac:cxnSpMkLst>
        </pc:cxnChg>
        <pc:cxnChg chg="del">
          <ac:chgData name="Jonathan Mah" userId="5261b2f2f3e51194" providerId="LiveId" clId="{833092D5-9927-4807-BE3E-672C10A7E002}" dt="2023-06-28T16:42:07.639" v="1342" actId="478"/>
          <ac:cxnSpMkLst>
            <pc:docMk/>
            <pc:sldMk cId="29572235" sldId="422"/>
            <ac:cxnSpMk id="122" creationId="{A22EF1D3-A050-4A0E-8119-46016E386109}"/>
          </ac:cxnSpMkLst>
        </pc:cxnChg>
        <pc:cxnChg chg="del">
          <ac:chgData name="Jonathan Mah" userId="5261b2f2f3e51194" providerId="LiveId" clId="{833092D5-9927-4807-BE3E-672C10A7E002}" dt="2023-06-28T16:42:07.639" v="1342" actId="478"/>
          <ac:cxnSpMkLst>
            <pc:docMk/>
            <pc:sldMk cId="29572235" sldId="422"/>
            <ac:cxnSpMk id="123" creationId="{1627F614-247E-4C59-897A-64EAC3554807}"/>
          </ac:cxnSpMkLst>
        </pc:cxnChg>
        <pc:cxnChg chg="del">
          <ac:chgData name="Jonathan Mah" userId="5261b2f2f3e51194" providerId="LiveId" clId="{833092D5-9927-4807-BE3E-672C10A7E002}" dt="2023-06-28T16:42:07.639" v="1342" actId="478"/>
          <ac:cxnSpMkLst>
            <pc:docMk/>
            <pc:sldMk cId="29572235" sldId="422"/>
            <ac:cxnSpMk id="125" creationId="{F7BC66DC-8157-4913-8BB4-6C14832BE6CA}"/>
          </ac:cxnSpMkLst>
        </pc:cxnChg>
        <pc:cxnChg chg="del">
          <ac:chgData name="Jonathan Mah" userId="5261b2f2f3e51194" providerId="LiveId" clId="{833092D5-9927-4807-BE3E-672C10A7E002}" dt="2023-06-28T16:42:07.639" v="1342" actId="478"/>
          <ac:cxnSpMkLst>
            <pc:docMk/>
            <pc:sldMk cId="29572235" sldId="422"/>
            <ac:cxnSpMk id="126" creationId="{5C7FF372-A929-42FF-A805-64587CB3291E}"/>
          </ac:cxnSpMkLst>
        </pc:cxnChg>
        <pc:cxnChg chg="del">
          <ac:chgData name="Jonathan Mah" userId="5261b2f2f3e51194" providerId="LiveId" clId="{833092D5-9927-4807-BE3E-672C10A7E002}" dt="2023-06-28T16:42:07.639" v="1342" actId="478"/>
          <ac:cxnSpMkLst>
            <pc:docMk/>
            <pc:sldMk cId="29572235" sldId="422"/>
            <ac:cxnSpMk id="127" creationId="{7AE0E35D-E49D-4F48-B255-3F44A2D00EC6}"/>
          </ac:cxnSpMkLst>
        </pc:cxnChg>
        <pc:cxnChg chg="del">
          <ac:chgData name="Jonathan Mah" userId="5261b2f2f3e51194" providerId="LiveId" clId="{833092D5-9927-4807-BE3E-672C10A7E002}" dt="2023-06-28T16:42:07.639" v="1342" actId="478"/>
          <ac:cxnSpMkLst>
            <pc:docMk/>
            <pc:sldMk cId="29572235" sldId="422"/>
            <ac:cxnSpMk id="128" creationId="{20C74101-BC44-41E5-AA56-FBF0B7DC81AF}"/>
          </ac:cxnSpMkLst>
        </pc:cxnChg>
        <pc:cxnChg chg="del">
          <ac:chgData name="Jonathan Mah" userId="5261b2f2f3e51194" providerId="LiveId" clId="{833092D5-9927-4807-BE3E-672C10A7E002}" dt="2023-06-28T16:42:07.639" v="1342" actId="478"/>
          <ac:cxnSpMkLst>
            <pc:docMk/>
            <pc:sldMk cId="29572235" sldId="422"/>
            <ac:cxnSpMk id="129" creationId="{33B5BC68-8212-44A4-A832-22E82F98AF65}"/>
          </ac:cxnSpMkLst>
        </pc:cxnChg>
        <pc:cxnChg chg="del">
          <ac:chgData name="Jonathan Mah" userId="5261b2f2f3e51194" providerId="LiveId" clId="{833092D5-9927-4807-BE3E-672C10A7E002}" dt="2023-06-28T16:42:07.639" v="1342" actId="478"/>
          <ac:cxnSpMkLst>
            <pc:docMk/>
            <pc:sldMk cId="29572235" sldId="422"/>
            <ac:cxnSpMk id="130" creationId="{4CD033CA-A63C-4B19-8674-E4B08706E2F4}"/>
          </ac:cxnSpMkLst>
        </pc:cxnChg>
        <pc:cxnChg chg="del">
          <ac:chgData name="Jonathan Mah" userId="5261b2f2f3e51194" providerId="LiveId" clId="{833092D5-9927-4807-BE3E-672C10A7E002}" dt="2023-06-28T16:42:07.639" v="1342" actId="478"/>
          <ac:cxnSpMkLst>
            <pc:docMk/>
            <pc:sldMk cId="29572235" sldId="422"/>
            <ac:cxnSpMk id="131" creationId="{E7BFEAA5-9521-4846-A25B-728E54417854}"/>
          </ac:cxnSpMkLst>
        </pc:cxnChg>
        <pc:cxnChg chg="del">
          <ac:chgData name="Jonathan Mah" userId="5261b2f2f3e51194" providerId="LiveId" clId="{833092D5-9927-4807-BE3E-672C10A7E002}" dt="2023-06-28T16:42:07.639" v="1342" actId="478"/>
          <ac:cxnSpMkLst>
            <pc:docMk/>
            <pc:sldMk cId="29572235" sldId="422"/>
            <ac:cxnSpMk id="132" creationId="{9DF21742-64F2-4668-8C32-D79A21755934}"/>
          </ac:cxnSpMkLst>
        </pc:cxnChg>
        <pc:cxnChg chg="del">
          <ac:chgData name="Jonathan Mah" userId="5261b2f2f3e51194" providerId="LiveId" clId="{833092D5-9927-4807-BE3E-672C10A7E002}" dt="2023-06-28T16:42:07.639" v="1342" actId="478"/>
          <ac:cxnSpMkLst>
            <pc:docMk/>
            <pc:sldMk cId="29572235" sldId="422"/>
            <ac:cxnSpMk id="133" creationId="{99B39C73-FC31-4EB5-8A61-CA2CF427BB08}"/>
          </ac:cxnSpMkLst>
        </pc:cxnChg>
        <pc:cxnChg chg="del">
          <ac:chgData name="Jonathan Mah" userId="5261b2f2f3e51194" providerId="LiveId" clId="{833092D5-9927-4807-BE3E-672C10A7E002}" dt="2023-06-28T16:42:07.639" v="1342" actId="478"/>
          <ac:cxnSpMkLst>
            <pc:docMk/>
            <pc:sldMk cId="29572235" sldId="422"/>
            <ac:cxnSpMk id="134" creationId="{1A3914D4-79FB-4D4A-B711-6188791105F7}"/>
          </ac:cxnSpMkLst>
        </pc:cxnChg>
        <pc:cxnChg chg="add mod">
          <ac:chgData name="Jonathan Mah" userId="5261b2f2f3e51194" providerId="LiveId" clId="{833092D5-9927-4807-BE3E-672C10A7E002}" dt="2023-06-28T16:43:51.431" v="1429" actId="1076"/>
          <ac:cxnSpMkLst>
            <pc:docMk/>
            <pc:sldMk cId="29572235" sldId="422"/>
            <ac:cxnSpMk id="135" creationId="{0C100F66-5B1B-E94F-5B88-571F2E814956}"/>
          </ac:cxnSpMkLst>
        </pc:cxnChg>
        <pc:cxnChg chg="add del mod">
          <ac:chgData name="Jonathan Mah" userId="5261b2f2f3e51194" providerId="LiveId" clId="{833092D5-9927-4807-BE3E-672C10A7E002}" dt="2023-06-28T16:43:56.206" v="1430" actId="478"/>
          <ac:cxnSpMkLst>
            <pc:docMk/>
            <pc:sldMk cId="29572235" sldId="422"/>
            <ac:cxnSpMk id="154" creationId="{7F94227B-40DD-AEF1-4566-2906C477EAA9}"/>
          </ac:cxnSpMkLst>
        </pc:cxnChg>
      </pc:sldChg>
      <pc:sldChg chg="addSp delSp modSp new mod">
        <pc:chgData name="Jonathan Mah" userId="5261b2f2f3e51194" providerId="LiveId" clId="{833092D5-9927-4807-BE3E-672C10A7E002}" dt="2023-06-28T18:57:35.005" v="1726" actId="1076"/>
        <pc:sldMkLst>
          <pc:docMk/>
          <pc:sldMk cId="2126933953" sldId="423"/>
        </pc:sldMkLst>
        <pc:spChg chg="del">
          <ac:chgData name="Jonathan Mah" userId="5261b2f2f3e51194" providerId="LiveId" clId="{833092D5-9927-4807-BE3E-672C10A7E002}" dt="2023-06-28T16:58:30.178" v="1615" actId="478"/>
          <ac:spMkLst>
            <pc:docMk/>
            <pc:sldMk cId="2126933953" sldId="423"/>
            <ac:spMk id="2" creationId="{9BA78000-4C53-DF2F-8949-0057041D5765}"/>
          </ac:spMkLst>
        </pc:spChg>
        <pc:spChg chg="del">
          <ac:chgData name="Jonathan Mah" userId="5261b2f2f3e51194" providerId="LiveId" clId="{833092D5-9927-4807-BE3E-672C10A7E002}" dt="2023-06-28T16:58:30.178" v="1615" actId="478"/>
          <ac:spMkLst>
            <pc:docMk/>
            <pc:sldMk cId="2126933953" sldId="423"/>
            <ac:spMk id="3" creationId="{5FDF5613-7317-8D0C-7DB4-CA92C47A0223}"/>
          </ac:spMkLst>
        </pc:spChg>
        <pc:spChg chg="add mod">
          <ac:chgData name="Jonathan Mah" userId="5261b2f2f3e51194" providerId="LiveId" clId="{833092D5-9927-4807-BE3E-672C10A7E002}" dt="2023-06-28T16:58:30.535" v="1616"/>
          <ac:spMkLst>
            <pc:docMk/>
            <pc:sldMk cId="2126933953" sldId="423"/>
            <ac:spMk id="4" creationId="{7D566C64-33B4-D69F-A07A-7AABF0CB533E}"/>
          </ac:spMkLst>
        </pc:spChg>
        <pc:spChg chg="add mod">
          <ac:chgData name="Jonathan Mah" userId="5261b2f2f3e51194" providerId="LiveId" clId="{833092D5-9927-4807-BE3E-672C10A7E002}" dt="2023-06-28T16:58:30.535" v="1616"/>
          <ac:spMkLst>
            <pc:docMk/>
            <pc:sldMk cId="2126933953" sldId="423"/>
            <ac:spMk id="5" creationId="{0B8DB436-7BEB-6FC3-E818-8DF890279EC5}"/>
          </ac:spMkLst>
        </pc:spChg>
        <pc:spChg chg="add mod">
          <ac:chgData name="Jonathan Mah" userId="5261b2f2f3e51194" providerId="LiveId" clId="{833092D5-9927-4807-BE3E-672C10A7E002}" dt="2023-06-28T16:58:30.535" v="1616"/>
          <ac:spMkLst>
            <pc:docMk/>
            <pc:sldMk cId="2126933953" sldId="423"/>
            <ac:spMk id="6" creationId="{EEAB0D76-42BF-673D-C73F-9374D561A3FD}"/>
          </ac:spMkLst>
        </pc:spChg>
        <pc:spChg chg="add mod">
          <ac:chgData name="Jonathan Mah" userId="5261b2f2f3e51194" providerId="LiveId" clId="{833092D5-9927-4807-BE3E-672C10A7E002}" dt="2023-06-28T16:58:30.535" v="1616"/>
          <ac:spMkLst>
            <pc:docMk/>
            <pc:sldMk cId="2126933953" sldId="423"/>
            <ac:spMk id="7" creationId="{A2CF1071-47A6-D8E9-DD6C-B6918D8C3769}"/>
          </ac:spMkLst>
        </pc:spChg>
        <pc:spChg chg="add mod">
          <ac:chgData name="Jonathan Mah" userId="5261b2f2f3e51194" providerId="LiveId" clId="{833092D5-9927-4807-BE3E-672C10A7E002}" dt="2023-06-28T16:58:30.535" v="1616"/>
          <ac:spMkLst>
            <pc:docMk/>
            <pc:sldMk cId="2126933953" sldId="423"/>
            <ac:spMk id="8" creationId="{8E3BD336-F134-3F9B-B16F-450D34F439CA}"/>
          </ac:spMkLst>
        </pc:spChg>
        <pc:spChg chg="add mod">
          <ac:chgData name="Jonathan Mah" userId="5261b2f2f3e51194" providerId="LiveId" clId="{833092D5-9927-4807-BE3E-672C10A7E002}" dt="2023-06-28T16:58:30.535" v="1616"/>
          <ac:spMkLst>
            <pc:docMk/>
            <pc:sldMk cId="2126933953" sldId="423"/>
            <ac:spMk id="9" creationId="{585B3896-D963-0E33-3141-4B722A2CDBC5}"/>
          </ac:spMkLst>
        </pc:spChg>
        <pc:spChg chg="add mod">
          <ac:chgData name="Jonathan Mah" userId="5261b2f2f3e51194" providerId="LiveId" clId="{833092D5-9927-4807-BE3E-672C10A7E002}" dt="2023-06-28T16:58:30.535" v="1616"/>
          <ac:spMkLst>
            <pc:docMk/>
            <pc:sldMk cId="2126933953" sldId="423"/>
            <ac:spMk id="10" creationId="{98BEBF8C-7ABC-C2D2-1B77-9CBC773DA6F3}"/>
          </ac:spMkLst>
        </pc:spChg>
        <pc:spChg chg="add mod">
          <ac:chgData name="Jonathan Mah" userId="5261b2f2f3e51194" providerId="LiveId" clId="{833092D5-9927-4807-BE3E-672C10A7E002}" dt="2023-06-28T16:58:30.535" v="1616"/>
          <ac:spMkLst>
            <pc:docMk/>
            <pc:sldMk cId="2126933953" sldId="423"/>
            <ac:spMk id="11" creationId="{56E5EA01-39A4-5644-DD58-A9DECE617716}"/>
          </ac:spMkLst>
        </pc:spChg>
        <pc:spChg chg="add mod">
          <ac:chgData name="Jonathan Mah" userId="5261b2f2f3e51194" providerId="LiveId" clId="{833092D5-9927-4807-BE3E-672C10A7E002}" dt="2023-06-28T16:58:30.535" v="1616"/>
          <ac:spMkLst>
            <pc:docMk/>
            <pc:sldMk cId="2126933953" sldId="423"/>
            <ac:spMk id="12" creationId="{E5347345-A465-EA7C-BD9D-5557D857B2DD}"/>
          </ac:spMkLst>
        </pc:spChg>
        <pc:spChg chg="add mod">
          <ac:chgData name="Jonathan Mah" userId="5261b2f2f3e51194" providerId="LiveId" clId="{833092D5-9927-4807-BE3E-672C10A7E002}" dt="2023-06-28T16:58:30.535" v="1616"/>
          <ac:spMkLst>
            <pc:docMk/>
            <pc:sldMk cId="2126933953" sldId="423"/>
            <ac:spMk id="13" creationId="{92F09A74-C6C3-1FF3-9A01-64E7FA90B09B}"/>
          </ac:spMkLst>
        </pc:spChg>
        <pc:spChg chg="add mod">
          <ac:chgData name="Jonathan Mah" userId="5261b2f2f3e51194" providerId="LiveId" clId="{833092D5-9927-4807-BE3E-672C10A7E002}" dt="2023-06-28T16:58:30.535" v="1616"/>
          <ac:spMkLst>
            <pc:docMk/>
            <pc:sldMk cId="2126933953" sldId="423"/>
            <ac:spMk id="14" creationId="{D55DA0BF-9CA9-07B5-C24C-A8CDA03D2DCC}"/>
          </ac:spMkLst>
        </pc:spChg>
        <pc:spChg chg="add mod">
          <ac:chgData name="Jonathan Mah" userId="5261b2f2f3e51194" providerId="LiveId" clId="{833092D5-9927-4807-BE3E-672C10A7E002}" dt="2023-06-28T16:58:30.535" v="1616"/>
          <ac:spMkLst>
            <pc:docMk/>
            <pc:sldMk cId="2126933953" sldId="423"/>
            <ac:spMk id="15" creationId="{9D4A858E-20BF-3A47-66E6-AB9C9B45CA61}"/>
          </ac:spMkLst>
        </pc:spChg>
        <pc:spChg chg="add mod">
          <ac:chgData name="Jonathan Mah" userId="5261b2f2f3e51194" providerId="LiveId" clId="{833092D5-9927-4807-BE3E-672C10A7E002}" dt="2023-06-28T16:58:30.535" v="1616"/>
          <ac:spMkLst>
            <pc:docMk/>
            <pc:sldMk cId="2126933953" sldId="423"/>
            <ac:spMk id="16" creationId="{22E0B7A7-00FF-E438-8204-9DFC42C42369}"/>
          </ac:spMkLst>
        </pc:spChg>
        <pc:spChg chg="add mod">
          <ac:chgData name="Jonathan Mah" userId="5261b2f2f3e51194" providerId="LiveId" clId="{833092D5-9927-4807-BE3E-672C10A7E002}" dt="2023-06-28T16:58:30.535" v="1616"/>
          <ac:spMkLst>
            <pc:docMk/>
            <pc:sldMk cId="2126933953" sldId="423"/>
            <ac:spMk id="17" creationId="{DD8769EB-519C-27D9-C930-88A2567EE4AE}"/>
          </ac:spMkLst>
        </pc:spChg>
        <pc:spChg chg="add mod">
          <ac:chgData name="Jonathan Mah" userId="5261b2f2f3e51194" providerId="LiveId" clId="{833092D5-9927-4807-BE3E-672C10A7E002}" dt="2023-06-28T16:58:30.535" v="1616"/>
          <ac:spMkLst>
            <pc:docMk/>
            <pc:sldMk cId="2126933953" sldId="423"/>
            <ac:spMk id="18" creationId="{50A4878A-C69F-11ED-FEBE-7B76E3B4C95F}"/>
          </ac:spMkLst>
        </pc:spChg>
        <pc:spChg chg="add mod">
          <ac:chgData name="Jonathan Mah" userId="5261b2f2f3e51194" providerId="LiveId" clId="{833092D5-9927-4807-BE3E-672C10A7E002}" dt="2023-06-28T16:58:30.535" v="1616"/>
          <ac:spMkLst>
            <pc:docMk/>
            <pc:sldMk cId="2126933953" sldId="423"/>
            <ac:spMk id="19" creationId="{001002A5-DB27-9414-96B7-9D0E62F6129E}"/>
          </ac:spMkLst>
        </pc:spChg>
        <pc:spChg chg="add mod">
          <ac:chgData name="Jonathan Mah" userId="5261b2f2f3e51194" providerId="LiveId" clId="{833092D5-9927-4807-BE3E-672C10A7E002}" dt="2023-06-28T16:58:30.535" v="1616"/>
          <ac:spMkLst>
            <pc:docMk/>
            <pc:sldMk cId="2126933953" sldId="423"/>
            <ac:spMk id="20" creationId="{51975A09-8F80-E458-56F0-8B8E9391A0B0}"/>
          </ac:spMkLst>
        </pc:spChg>
        <pc:spChg chg="add mod">
          <ac:chgData name="Jonathan Mah" userId="5261b2f2f3e51194" providerId="LiveId" clId="{833092D5-9927-4807-BE3E-672C10A7E002}" dt="2023-06-28T16:58:30.535" v="1616"/>
          <ac:spMkLst>
            <pc:docMk/>
            <pc:sldMk cId="2126933953" sldId="423"/>
            <ac:spMk id="21" creationId="{9AC51A11-2514-11D7-91BC-6DC648672C28}"/>
          </ac:spMkLst>
        </pc:spChg>
        <pc:spChg chg="add mod">
          <ac:chgData name="Jonathan Mah" userId="5261b2f2f3e51194" providerId="LiveId" clId="{833092D5-9927-4807-BE3E-672C10A7E002}" dt="2023-06-28T16:58:30.535" v="1616"/>
          <ac:spMkLst>
            <pc:docMk/>
            <pc:sldMk cId="2126933953" sldId="423"/>
            <ac:spMk id="22" creationId="{2E00FEC7-35E9-5998-BC36-82BCAC3D91AE}"/>
          </ac:spMkLst>
        </pc:spChg>
        <pc:spChg chg="add mod">
          <ac:chgData name="Jonathan Mah" userId="5261b2f2f3e51194" providerId="LiveId" clId="{833092D5-9927-4807-BE3E-672C10A7E002}" dt="2023-06-28T16:58:30.535" v="1616"/>
          <ac:spMkLst>
            <pc:docMk/>
            <pc:sldMk cId="2126933953" sldId="423"/>
            <ac:spMk id="23" creationId="{7A20D131-AC36-81F6-B1B1-098B00C020A8}"/>
          </ac:spMkLst>
        </pc:spChg>
        <pc:spChg chg="add mod">
          <ac:chgData name="Jonathan Mah" userId="5261b2f2f3e51194" providerId="LiveId" clId="{833092D5-9927-4807-BE3E-672C10A7E002}" dt="2023-06-28T16:58:30.535" v="1616"/>
          <ac:spMkLst>
            <pc:docMk/>
            <pc:sldMk cId="2126933953" sldId="423"/>
            <ac:spMk id="24" creationId="{BD9F205E-6974-EBA7-9EC3-F6D8954146E7}"/>
          </ac:spMkLst>
        </pc:spChg>
        <pc:spChg chg="add mod">
          <ac:chgData name="Jonathan Mah" userId="5261b2f2f3e51194" providerId="LiveId" clId="{833092D5-9927-4807-BE3E-672C10A7E002}" dt="2023-06-28T16:58:30.535" v="1616"/>
          <ac:spMkLst>
            <pc:docMk/>
            <pc:sldMk cId="2126933953" sldId="423"/>
            <ac:spMk id="25" creationId="{C08057AF-0E75-5686-1F68-EFEE23F32660}"/>
          </ac:spMkLst>
        </pc:spChg>
        <pc:spChg chg="add mod">
          <ac:chgData name="Jonathan Mah" userId="5261b2f2f3e51194" providerId="LiveId" clId="{833092D5-9927-4807-BE3E-672C10A7E002}" dt="2023-06-28T16:58:30.535" v="1616"/>
          <ac:spMkLst>
            <pc:docMk/>
            <pc:sldMk cId="2126933953" sldId="423"/>
            <ac:spMk id="26" creationId="{59567512-1A9A-EA11-8BC1-EC0E68658617}"/>
          </ac:spMkLst>
        </pc:spChg>
        <pc:spChg chg="add mod">
          <ac:chgData name="Jonathan Mah" userId="5261b2f2f3e51194" providerId="LiveId" clId="{833092D5-9927-4807-BE3E-672C10A7E002}" dt="2023-06-28T16:58:30.535" v="1616"/>
          <ac:spMkLst>
            <pc:docMk/>
            <pc:sldMk cId="2126933953" sldId="423"/>
            <ac:spMk id="28" creationId="{D113EFA9-1AF6-F6FE-7EF0-75ECC3CA5812}"/>
          </ac:spMkLst>
        </pc:spChg>
        <pc:spChg chg="add mod">
          <ac:chgData name="Jonathan Mah" userId="5261b2f2f3e51194" providerId="LiveId" clId="{833092D5-9927-4807-BE3E-672C10A7E002}" dt="2023-06-28T18:57:13.397" v="1716" actId="14100"/>
          <ac:spMkLst>
            <pc:docMk/>
            <pc:sldMk cId="2126933953" sldId="423"/>
            <ac:spMk id="29" creationId="{8531D876-88AE-4755-8979-FF8D4C7F2CCB}"/>
          </ac:spMkLst>
        </pc:spChg>
        <pc:spChg chg="add mod">
          <ac:chgData name="Jonathan Mah" userId="5261b2f2f3e51194" providerId="LiveId" clId="{833092D5-9927-4807-BE3E-672C10A7E002}" dt="2023-06-28T18:57:35.005" v="1726" actId="1076"/>
          <ac:spMkLst>
            <pc:docMk/>
            <pc:sldMk cId="2126933953" sldId="423"/>
            <ac:spMk id="30" creationId="{A3FBB3F6-CDF7-8F7E-B9FE-31F381005430}"/>
          </ac:spMkLst>
        </pc:spChg>
        <pc:cxnChg chg="add mod">
          <ac:chgData name="Jonathan Mah" userId="5261b2f2f3e51194" providerId="LiveId" clId="{833092D5-9927-4807-BE3E-672C10A7E002}" dt="2023-06-28T16:58:30.535" v="1616"/>
          <ac:cxnSpMkLst>
            <pc:docMk/>
            <pc:sldMk cId="2126933953" sldId="423"/>
            <ac:cxnSpMk id="27" creationId="{EE434D0C-00F8-6B98-67EE-E4BBD25DD68F}"/>
          </ac:cxnSpMkLst>
        </pc:cxnChg>
      </pc:sldChg>
      <pc:sldChg chg="addSp modSp add del mod">
        <pc:chgData name="Jonathan Mah" userId="5261b2f2f3e51194" providerId="LiveId" clId="{833092D5-9927-4807-BE3E-672C10A7E002}" dt="2023-06-28T21:17:32.486" v="1750" actId="47"/>
        <pc:sldMkLst>
          <pc:docMk/>
          <pc:sldMk cId="3290464921" sldId="424"/>
        </pc:sldMkLst>
        <pc:spChg chg="add mod">
          <ac:chgData name="Jonathan Mah" userId="5261b2f2f3e51194" providerId="LiveId" clId="{833092D5-9927-4807-BE3E-672C10A7E002}" dt="2023-06-28T17:11:21.871" v="1678" actId="14100"/>
          <ac:spMkLst>
            <pc:docMk/>
            <pc:sldMk cId="3290464921" sldId="424"/>
            <ac:spMk id="4" creationId="{A895454A-6D0E-F79A-0224-9EF78B63B126}"/>
          </ac:spMkLst>
        </pc:spChg>
        <pc:spChg chg="add mod">
          <ac:chgData name="Jonathan Mah" userId="5261b2f2f3e51194" providerId="LiveId" clId="{833092D5-9927-4807-BE3E-672C10A7E002}" dt="2023-06-28T17:11:28.874" v="1683" actId="1076"/>
          <ac:spMkLst>
            <pc:docMk/>
            <pc:sldMk cId="3290464921" sldId="424"/>
            <ac:spMk id="5" creationId="{5D15A1E2-D039-EBD7-582F-98864859C0A5}"/>
          </ac:spMkLst>
        </pc:spChg>
        <pc:spChg chg="add mod">
          <ac:chgData name="Jonathan Mah" userId="5261b2f2f3e51194" providerId="LiveId" clId="{833092D5-9927-4807-BE3E-672C10A7E002}" dt="2023-06-28T17:11:36.373" v="1685" actId="1076"/>
          <ac:spMkLst>
            <pc:docMk/>
            <pc:sldMk cId="3290464921" sldId="424"/>
            <ac:spMk id="6" creationId="{C63B5721-4F1E-98F8-EC83-E65F42692BD5}"/>
          </ac:spMkLst>
        </pc:spChg>
        <pc:spChg chg="add mod">
          <ac:chgData name="Jonathan Mah" userId="5261b2f2f3e51194" providerId="LiveId" clId="{833092D5-9927-4807-BE3E-672C10A7E002}" dt="2023-06-28T17:11:39.618" v="1687" actId="1076"/>
          <ac:spMkLst>
            <pc:docMk/>
            <pc:sldMk cId="3290464921" sldId="424"/>
            <ac:spMk id="7" creationId="{7BA26EC3-9248-24CA-8A2A-470C2E02FE37}"/>
          </ac:spMkLst>
        </pc:spChg>
        <pc:spChg chg="mod">
          <ac:chgData name="Jonathan Mah" userId="5261b2f2f3e51194" providerId="LiveId" clId="{833092D5-9927-4807-BE3E-672C10A7E002}" dt="2023-06-28T17:10:19.643" v="1671" actId="1037"/>
          <ac:spMkLst>
            <pc:docMk/>
            <pc:sldMk cId="3290464921" sldId="424"/>
            <ac:spMk id="59" creationId="{3F0FAA6B-3B40-0007-34F9-8C5D8E3768FC}"/>
          </ac:spMkLst>
        </pc:spChg>
        <pc:spChg chg="mod">
          <ac:chgData name="Jonathan Mah" userId="5261b2f2f3e51194" providerId="LiveId" clId="{833092D5-9927-4807-BE3E-672C10A7E002}" dt="2023-06-28T17:10:19.643" v="1671" actId="1037"/>
          <ac:spMkLst>
            <pc:docMk/>
            <pc:sldMk cId="3290464921" sldId="424"/>
            <ac:spMk id="61" creationId="{DD55B746-0E0B-1925-1251-FF5F89FC36A0}"/>
          </ac:spMkLst>
        </pc:spChg>
        <pc:spChg chg="mod">
          <ac:chgData name="Jonathan Mah" userId="5261b2f2f3e51194" providerId="LiveId" clId="{833092D5-9927-4807-BE3E-672C10A7E002}" dt="2023-06-28T17:10:19.643" v="1671" actId="1037"/>
          <ac:spMkLst>
            <pc:docMk/>
            <pc:sldMk cId="3290464921" sldId="424"/>
            <ac:spMk id="63" creationId="{AF912829-15CA-1C53-4077-9BF6920BD42F}"/>
          </ac:spMkLst>
        </pc:spChg>
        <pc:spChg chg="mod">
          <ac:chgData name="Jonathan Mah" userId="5261b2f2f3e51194" providerId="LiveId" clId="{833092D5-9927-4807-BE3E-672C10A7E002}" dt="2023-06-28T17:06:45.666" v="1658" actId="1076"/>
          <ac:spMkLst>
            <pc:docMk/>
            <pc:sldMk cId="3290464921" sldId="424"/>
            <ac:spMk id="1025" creationId="{7A66EE8E-FEDF-9CEC-2BA2-54E153F191D8}"/>
          </ac:spMkLst>
        </pc:spChg>
        <pc:picChg chg="add mod ord modCrop">
          <ac:chgData name="Jonathan Mah" userId="5261b2f2f3e51194" providerId="LiveId" clId="{833092D5-9927-4807-BE3E-672C10A7E002}" dt="2023-06-28T17:06:38.715" v="1657" actId="167"/>
          <ac:picMkLst>
            <pc:docMk/>
            <pc:sldMk cId="3290464921" sldId="424"/>
            <ac:picMk id="2" creationId="{A11607CB-FEC1-127F-6884-4F91F6D1CA98}"/>
          </ac:picMkLst>
        </pc:picChg>
        <pc:picChg chg="mod modCrop">
          <ac:chgData name="Jonathan Mah" userId="5261b2f2f3e51194" providerId="LiveId" clId="{833092D5-9927-4807-BE3E-672C10A7E002}" dt="2023-06-28T17:08:57.592" v="1661" actId="1076"/>
          <ac:picMkLst>
            <pc:docMk/>
            <pc:sldMk cId="3290464921" sldId="424"/>
            <ac:picMk id="3" creationId="{0316EB04-4BC5-29AB-8098-13C75B376B1A}"/>
          </ac:picMkLst>
        </pc:picChg>
      </pc:sldChg>
      <pc:sldChg chg="addSp delSp modSp new mod">
        <pc:chgData name="Jonathan Mah" userId="5261b2f2f3e51194" providerId="LiveId" clId="{833092D5-9927-4807-BE3E-672C10A7E002}" dt="2024-07-08T20:05:47.798" v="4835" actId="1076"/>
        <pc:sldMkLst>
          <pc:docMk/>
          <pc:sldMk cId="3690159507" sldId="425"/>
        </pc:sldMkLst>
        <pc:spChg chg="del">
          <ac:chgData name="Jonathan Mah" userId="5261b2f2f3e51194" providerId="LiveId" clId="{833092D5-9927-4807-BE3E-672C10A7E002}" dt="2023-06-28T21:00:15.975" v="1730" actId="478"/>
          <ac:spMkLst>
            <pc:docMk/>
            <pc:sldMk cId="3690159507" sldId="425"/>
            <ac:spMk id="2" creationId="{0821DA76-E013-8395-5C59-0467E6CE53E6}"/>
          </ac:spMkLst>
        </pc:spChg>
        <pc:spChg chg="add mod">
          <ac:chgData name="Jonathan Mah" userId="5261b2f2f3e51194" providerId="LiveId" clId="{833092D5-9927-4807-BE3E-672C10A7E002}" dt="2024-07-08T20:05:47.798" v="4835" actId="1076"/>
          <ac:spMkLst>
            <pc:docMk/>
            <pc:sldMk cId="3690159507" sldId="425"/>
            <ac:spMk id="2" creationId="{76996D82-F833-F120-2360-1718A0D31302}"/>
          </ac:spMkLst>
        </pc:spChg>
        <pc:spChg chg="del">
          <ac:chgData name="Jonathan Mah" userId="5261b2f2f3e51194" providerId="LiveId" clId="{833092D5-9927-4807-BE3E-672C10A7E002}" dt="2023-06-28T21:00:11.943" v="1728" actId="478"/>
          <ac:spMkLst>
            <pc:docMk/>
            <pc:sldMk cId="3690159507" sldId="425"/>
            <ac:spMk id="3" creationId="{B05528FD-656A-E9AF-E62E-5789DB3DEA13}"/>
          </ac:spMkLst>
        </pc:spChg>
        <pc:spChg chg="add mod">
          <ac:chgData name="Jonathan Mah" userId="5261b2f2f3e51194" providerId="LiveId" clId="{833092D5-9927-4807-BE3E-672C10A7E002}" dt="2024-07-08T20:05:47.798" v="4835" actId="1076"/>
          <ac:spMkLst>
            <pc:docMk/>
            <pc:sldMk cId="3690159507" sldId="425"/>
            <ac:spMk id="3" creationId="{EF89F643-5764-B19F-A0DA-0D20B131317F}"/>
          </ac:spMkLst>
        </pc:spChg>
        <pc:spChg chg="add mod">
          <ac:chgData name="Jonathan Mah" userId="5261b2f2f3e51194" providerId="LiveId" clId="{833092D5-9927-4807-BE3E-672C10A7E002}" dt="2023-10-31T23:43:28.744" v="4022" actId="571"/>
          <ac:spMkLst>
            <pc:docMk/>
            <pc:sldMk cId="3690159507" sldId="425"/>
            <ac:spMk id="4" creationId="{BF6155C3-1D38-DFE0-9749-09F77D99D8FE}"/>
          </ac:spMkLst>
        </pc:spChg>
        <pc:spChg chg="add mod">
          <ac:chgData name="Jonathan Mah" userId="5261b2f2f3e51194" providerId="LiveId" clId="{833092D5-9927-4807-BE3E-672C10A7E002}" dt="2023-10-31T23:43:28.744" v="4022" actId="571"/>
          <ac:spMkLst>
            <pc:docMk/>
            <pc:sldMk cId="3690159507" sldId="425"/>
            <ac:spMk id="5" creationId="{15BB0FBF-8A16-E60D-6651-1FF3E0092A3C}"/>
          </ac:spMkLst>
        </pc:spChg>
        <pc:spChg chg="add mod">
          <ac:chgData name="Jonathan Mah" userId="5261b2f2f3e51194" providerId="LiveId" clId="{833092D5-9927-4807-BE3E-672C10A7E002}" dt="2024-07-08T20:05:47.798" v="4835" actId="1076"/>
          <ac:spMkLst>
            <pc:docMk/>
            <pc:sldMk cId="3690159507" sldId="425"/>
            <ac:spMk id="6" creationId="{F9F6AAEA-7F21-F148-8ACB-F23188DD89FF}"/>
          </ac:spMkLst>
        </pc:spChg>
        <pc:spChg chg="add mod">
          <ac:chgData name="Jonathan Mah" userId="5261b2f2f3e51194" providerId="LiveId" clId="{833092D5-9927-4807-BE3E-672C10A7E002}" dt="2024-07-08T20:05:47.798" v="4835" actId="1076"/>
          <ac:spMkLst>
            <pc:docMk/>
            <pc:sldMk cId="3690159507" sldId="425"/>
            <ac:spMk id="7" creationId="{B07E680B-17B3-39B2-544F-3167F8FB95C8}"/>
          </ac:spMkLst>
        </pc:spChg>
        <pc:spChg chg="add mod">
          <ac:chgData name="Jonathan Mah" userId="5261b2f2f3e51194" providerId="LiveId" clId="{833092D5-9927-4807-BE3E-672C10A7E002}" dt="2024-07-08T20:05:47.798" v="4835" actId="1076"/>
          <ac:spMkLst>
            <pc:docMk/>
            <pc:sldMk cId="3690159507" sldId="425"/>
            <ac:spMk id="8" creationId="{80B8CEC6-C5EE-E47C-6FCD-130456F392E4}"/>
          </ac:spMkLst>
        </pc:spChg>
        <pc:spChg chg="add mod">
          <ac:chgData name="Jonathan Mah" userId="5261b2f2f3e51194" providerId="LiveId" clId="{833092D5-9927-4807-BE3E-672C10A7E002}" dt="2024-07-08T20:05:47.798" v="4835" actId="1076"/>
          <ac:spMkLst>
            <pc:docMk/>
            <pc:sldMk cId="3690159507" sldId="425"/>
            <ac:spMk id="9" creationId="{B2CA3ED5-90A7-C05E-F769-D2FF76F8C252}"/>
          </ac:spMkLst>
        </pc:spChg>
        <pc:spChg chg="add mod">
          <ac:chgData name="Jonathan Mah" userId="5261b2f2f3e51194" providerId="LiveId" clId="{833092D5-9927-4807-BE3E-672C10A7E002}" dt="2024-07-08T20:05:47.798" v="4835" actId="1076"/>
          <ac:spMkLst>
            <pc:docMk/>
            <pc:sldMk cId="3690159507" sldId="425"/>
            <ac:spMk id="10" creationId="{4D7692BF-9251-A594-95CD-EA81867F6D67}"/>
          </ac:spMkLst>
        </pc:spChg>
        <pc:spChg chg="add mod">
          <ac:chgData name="Jonathan Mah" userId="5261b2f2f3e51194" providerId="LiveId" clId="{833092D5-9927-4807-BE3E-672C10A7E002}" dt="2024-07-08T20:05:47.798" v="4835" actId="1076"/>
          <ac:spMkLst>
            <pc:docMk/>
            <pc:sldMk cId="3690159507" sldId="425"/>
            <ac:spMk id="11" creationId="{D003C420-DFE8-D280-65F2-E49E45CD1A2A}"/>
          </ac:spMkLst>
        </pc:spChg>
        <pc:spChg chg="add mod">
          <ac:chgData name="Jonathan Mah" userId="5261b2f2f3e51194" providerId="LiveId" clId="{833092D5-9927-4807-BE3E-672C10A7E002}" dt="2024-07-08T20:05:47.798" v="4835" actId="1076"/>
          <ac:spMkLst>
            <pc:docMk/>
            <pc:sldMk cId="3690159507" sldId="425"/>
            <ac:spMk id="12" creationId="{2B751DC2-079C-DA9D-F6A1-29A0DA6AE431}"/>
          </ac:spMkLst>
        </pc:spChg>
        <pc:spChg chg="add mod">
          <ac:chgData name="Jonathan Mah" userId="5261b2f2f3e51194" providerId="LiveId" clId="{833092D5-9927-4807-BE3E-672C10A7E002}" dt="2024-07-08T20:05:47.798" v="4835" actId="1076"/>
          <ac:spMkLst>
            <pc:docMk/>
            <pc:sldMk cId="3690159507" sldId="425"/>
            <ac:spMk id="13" creationId="{9FFD1F7F-2E6A-EE44-321A-23498B6518AA}"/>
          </ac:spMkLst>
        </pc:spChg>
        <pc:spChg chg="add mod">
          <ac:chgData name="Jonathan Mah" userId="5261b2f2f3e51194" providerId="LiveId" clId="{833092D5-9927-4807-BE3E-672C10A7E002}" dt="2024-07-08T20:05:47.798" v="4835" actId="1076"/>
          <ac:spMkLst>
            <pc:docMk/>
            <pc:sldMk cId="3690159507" sldId="425"/>
            <ac:spMk id="14" creationId="{AEAAD72C-768D-8CF9-5AF1-5729CC84EB52}"/>
          </ac:spMkLst>
        </pc:spChg>
        <pc:picChg chg="add del mod">
          <ac:chgData name="Jonathan Mah" userId="5261b2f2f3e51194" providerId="LiveId" clId="{833092D5-9927-4807-BE3E-672C10A7E002}" dt="2023-10-05T21:59:35.853" v="3723" actId="478"/>
          <ac:picMkLst>
            <pc:docMk/>
            <pc:sldMk cId="3690159507" sldId="425"/>
            <ac:picMk id="3" creationId="{89040A80-B777-77DD-00BD-319006296979}"/>
          </ac:picMkLst>
        </pc:picChg>
        <pc:picChg chg="add del mod ord">
          <ac:chgData name="Jonathan Mah" userId="5261b2f2f3e51194" providerId="LiveId" clId="{833092D5-9927-4807-BE3E-672C10A7E002}" dt="2023-07-05T18:25:58.131" v="1967" actId="478"/>
          <ac:picMkLst>
            <pc:docMk/>
            <pc:sldMk cId="3690159507" sldId="425"/>
            <ac:picMk id="3" creationId="{B22F5934-7B6E-20EB-B93F-9F479D608DE2}"/>
          </ac:picMkLst>
        </pc:picChg>
        <pc:picChg chg="add del mod ord">
          <ac:chgData name="Jonathan Mah" userId="5261b2f2f3e51194" providerId="LiveId" clId="{833092D5-9927-4807-BE3E-672C10A7E002}" dt="2023-09-06T23:43:47.944" v="3546" actId="478"/>
          <ac:picMkLst>
            <pc:docMk/>
            <pc:sldMk cId="3690159507" sldId="425"/>
            <ac:picMk id="3" creationId="{ECE1B504-E8FC-F91E-31B0-927F22CFDE3C}"/>
          </ac:picMkLst>
        </pc:picChg>
        <pc:picChg chg="add del mod">
          <ac:chgData name="Jonathan Mah" userId="5261b2f2f3e51194" providerId="LiveId" clId="{833092D5-9927-4807-BE3E-672C10A7E002}" dt="2023-09-06T23:43:24.576" v="3535" actId="478"/>
          <ac:picMkLst>
            <pc:docMk/>
            <pc:sldMk cId="3690159507" sldId="425"/>
            <ac:picMk id="4" creationId="{9FBACEA0-FAEF-E7A3-4C1E-C634B8AA4112}"/>
          </ac:picMkLst>
        </pc:picChg>
        <pc:picChg chg="add del mod">
          <ac:chgData name="Jonathan Mah" userId="5261b2f2f3e51194" providerId="LiveId" clId="{833092D5-9927-4807-BE3E-672C10A7E002}" dt="2023-08-30T00:29:53.305" v="3468" actId="931"/>
          <ac:picMkLst>
            <pc:docMk/>
            <pc:sldMk cId="3690159507" sldId="425"/>
            <ac:picMk id="4" creationId="{BE23A179-8465-A7D0-705D-37B0C6CB838A}"/>
          </ac:picMkLst>
        </pc:picChg>
        <pc:picChg chg="add del mod ord">
          <ac:chgData name="Jonathan Mah" userId="5261b2f2f3e51194" providerId="LiveId" clId="{833092D5-9927-4807-BE3E-672C10A7E002}" dt="2023-07-05T18:28:00.369" v="1972" actId="478"/>
          <ac:picMkLst>
            <pc:docMk/>
            <pc:sldMk cId="3690159507" sldId="425"/>
            <ac:picMk id="5" creationId="{2B7591D3-B0A6-2321-FF9B-0FE0E1307AD0}"/>
          </ac:picMkLst>
        </pc:picChg>
        <pc:picChg chg="add del mod ord">
          <ac:chgData name="Jonathan Mah" userId="5261b2f2f3e51194" providerId="LiveId" clId="{833092D5-9927-4807-BE3E-672C10A7E002}" dt="2023-10-05T22:01:13.187" v="3727" actId="478"/>
          <ac:picMkLst>
            <pc:docMk/>
            <pc:sldMk cId="3690159507" sldId="425"/>
            <ac:picMk id="5" creationId="{792EFAF8-84EA-E253-D76E-55897E18CAC0}"/>
          </ac:picMkLst>
        </pc:picChg>
        <pc:picChg chg="add del">
          <ac:chgData name="Jonathan Mah" userId="5261b2f2f3e51194" providerId="LiveId" clId="{833092D5-9927-4807-BE3E-672C10A7E002}" dt="2023-06-28T21:03:36.242" v="1745" actId="478"/>
          <ac:picMkLst>
            <pc:docMk/>
            <pc:sldMk cId="3690159507" sldId="425"/>
            <ac:picMk id="5" creationId="{F078F9C3-92EB-F9F2-A4E4-977B20ABD6A6}"/>
          </ac:picMkLst>
        </pc:picChg>
        <pc:picChg chg="add mod ord modCrop">
          <ac:chgData name="Jonathan Mah" userId="5261b2f2f3e51194" providerId="LiveId" clId="{833092D5-9927-4807-BE3E-672C10A7E002}" dt="2024-07-08T20:05:47.798" v="4835" actId="1076"/>
          <ac:picMkLst>
            <pc:docMk/>
            <pc:sldMk cId="3690159507" sldId="425"/>
            <ac:picMk id="5" creationId="{FCEA546F-A508-9E47-698F-5E2AE8B63C1C}"/>
          </ac:picMkLst>
        </pc:picChg>
        <pc:picChg chg="add del mod ord">
          <ac:chgData name="Jonathan Mah" userId="5261b2f2f3e51194" providerId="LiveId" clId="{833092D5-9927-4807-BE3E-672C10A7E002}" dt="2023-10-05T22:00:39.923" v="3724" actId="478"/>
          <ac:picMkLst>
            <pc:docMk/>
            <pc:sldMk cId="3690159507" sldId="425"/>
            <ac:picMk id="11" creationId="{1025E53C-4161-BDC3-5C88-0F5EDD32E92E}"/>
          </ac:picMkLst>
        </pc:picChg>
        <pc:picChg chg="add del mod ord">
          <ac:chgData name="Jonathan Mah" userId="5261b2f2f3e51194" providerId="LiveId" clId="{833092D5-9927-4807-BE3E-672C10A7E002}" dt="2023-06-28T23:50:58.660" v="1790" actId="478"/>
          <ac:picMkLst>
            <pc:docMk/>
            <pc:sldMk cId="3690159507" sldId="425"/>
            <ac:picMk id="12" creationId="{86D24F6B-71B9-F81E-DF2A-949925F1846A}"/>
          </ac:picMkLst>
        </pc:picChg>
        <pc:picChg chg="add del mod ord">
          <ac:chgData name="Jonathan Mah" userId="5261b2f2f3e51194" providerId="LiveId" clId="{833092D5-9927-4807-BE3E-672C10A7E002}" dt="2023-08-10T02:11:49.588" v="3130" actId="478"/>
          <ac:picMkLst>
            <pc:docMk/>
            <pc:sldMk cId="3690159507" sldId="425"/>
            <ac:picMk id="12" creationId="{93158C25-725B-B62F-68DD-FC42C68AC8D8}"/>
          </ac:picMkLst>
        </pc:picChg>
        <pc:picChg chg="add del mod ord">
          <ac:chgData name="Jonathan Mah" userId="5261b2f2f3e51194" providerId="LiveId" clId="{833092D5-9927-4807-BE3E-672C10A7E002}" dt="2023-10-05T22:03:21.042" v="3733" actId="478"/>
          <ac:picMkLst>
            <pc:docMk/>
            <pc:sldMk cId="3690159507" sldId="425"/>
            <ac:picMk id="13" creationId="{5373F150-8966-558F-9A20-34C9A79A3DE5}"/>
          </ac:picMkLst>
        </pc:picChg>
        <pc:picChg chg="add del mod">
          <ac:chgData name="Jonathan Mah" userId="5261b2f2f3e51194" providerId="LiveId" clId="{833092D5-9927-4807-BE3E-672C10A7E002}" dt="2023-06-28T23:51:12.349" v="1794" actId="478"/>
          <ac:picMkLst>
            <pc:docMk/>
            <pc:sldMk cId="3690159507" sldId="425"/>
            <ac:picMk id="14" creationId="{55C4AF18-9652-A6CE-3730-FB94C8A694A5}"/>
          </ac:picMkLst>
        </pc:picChg>
        <pc:picChg chg="add del mod ord modCrop">
          <ac:chgData name="Jonathan Mah" userId="5261b2f2f3e51194" providerId="LiveId" clId="{833092D5-9927-4807-BE3E-672C10A7E002}" dt="2024-07-08T20:02:01.409" v="4792" actId="478"/>
          <ac:picMkLst>
            <pc:docMk/>
            <pc:sldMk cId="3690159507" sldId="425"/>
            <ac:picMk id="15" creationId="{15B7A2D7-94AC-3739-DF87-A6B2AB78F166}"/>
          </ac:picMkLst>
        </pc:picChg>
        <pc:picChg chg="add del mod ord modCrop">
          <ac:chgData name="Jonathan Mah" userId="5261b2f2f3e51194" providerId="LiveId" clId="{833092D5-9927-4807-BE3E-672C10A7E002}" dt="2024-07-08T20:02:01.205" v="4791" actId="478"/>
          <ac:picMkLst>
            <pc:docMk/>
            <pc:sldMk cId="3690159507" sldId="425"/>
            <ac:picMk id="16" creationId="{3C9CCA10-99E6-BFB1-5776-43FD45D159D8}"/>
          </ac:picMkLst>
        </pc:picChg>
        <pc:picChg chg="add del mod ord">
          <ac:chgData name="Jonathan Mah" userId="5261b2f2f3e51194" providerId="LiveId" clId="{833092D5-9927-4807-BE3E-672C10A7E002}" dt="2023-06-28T23:54:40.972" v="1799" actId="478"/>
          <ac:picMkLst>
            <pc:docMk/>
            <pc:sldMk cId="3690159507" sldId="425"/>
            <ac:picMk id="16" creationId="{B48C55F9-B7CE-FFB4-E1B9-13289144351D}"/>
          </ac:picMkLst>
        </pc:picChg>
        <pc:picChg chg="add mod ord modCrop">
          <ac:chgData name="Jonathan Mah" userId="5261b2f2f3e51194" providerId="LiveId" clId="{833092D5-9927-4807-BE3E-672C10A7E002}" dt="2024-07-08T20:05:47.798" v="4835" actId="1076"/>
          <ac:picMkLst>
            <pc:docMk/>
            <pc:sldMk cId="3690159507" sldId="425"/>
            <ac:picMk id="17" creationId="{5A604C8F-D12E-BD3C-BEE3-0533AD93C903}"/>
          </ac:picMkLst>
        </pc:picChg>
        <pc:picChg chg="add del mod ord">
          <ac:chgData name="Jonathan Mah" userId="5261b2f2f3e51194" providerId="LiveId" clId="{833092D5-9927-4807-BE3E-672C10A7E002}" dt="2023-06-28T23:56:07.787" v="1804" actId="478"/>
          <ac:picMkLst>
            <pc:docMk/>
            <pc:sldMk cId="3690159507" sldId="425"/>
            <ac:picMk id="18" creationId="{E3A47CE1-4199-D37D-FE3E-9315FECC103D}"/>
          </ac:picMkLst>
        </pc:picChg>
        <pc:picChg chg="add del mod ord">
          <ac:chgData name="Jonathan Mah" userId="5261b2f2f3e51194" providerId="LiveId" clId="{833092D5-9927-4807-BE3E-672C10A7E002}" dt="2023-07-05T18:23:02.371" v="1962" actId="478"/>
          <ac:picMkLst>
            <pc:docMk/>
            <pc:sldMk cId="3690159507" sldId="425"/>
            <ac:picMk id="20" creationId="{695ABD42-AE13-2547-4C24-BE0E07B6D926}"/>
          </ac:picMkLst>
        </pc:picChg>
      </pc:sldChg>
      <pc:sldChg chg="add del">
        <pc:chgData name="Jonathan Mah" userId="5261b2f2f3e51194" providerId="LiveId" clId="{833092D5-9927-4807-BE3E-672C10A7E002}" dt="2023-06-28T17:07:37.563" v="1660"/>
        <pc:sldMkLst>
          <pc:docMk/>
          <pc:sldMk cId="3941997821" sldId="425"/>
        </pc:sldMkLst>
      </pc:sldChg>
      <pc:sldChg chg="addSp delSp modSp add del mod modNotesTx">
        <pc:chgData name="Jonathan Mah" userId="5261b2f2f3e51194" providerId="LiveId" clId="{833092D5-9927-4807-BE3E-672C10A7E002}" dt="2023-08-29T22:36:46.714" v="3364" actId="47"/>
        <pc:sldMkLst>
          <pc:docMk/>
          <pc:sldMk cId="652272095" sldId="426"/>
        </pc:sldMkLst>
        <pc:spChg chg="add del mod">
          <ac:chgData name="Jonathan Mah" userId="5261b2f2f3e51194" providerId="LiveId" clId="{833092D5-9927-4807-BE3E-672C10A7E002}" dt="2023-07-27T21:04:53.257" v="2293" actId="478"/>
          <ac:spMkLst>
            <pc:docMk/>
            <pc:sldMk cId="652272095" sldId="426"/>
            <ac:spMk id="12" creationId="{3FAD5785-2EBE-157C-4958-55580125D829}"/>
          </ac:spMkLst>
        </pc:spChg>
        <pc:spChg chg="add del mod">
          <ac:chgData name="Jonathan Mah" userId="5261b2f2f3e51194" providerId="LiveId" clId="{833092D5-9927-4807-BE3E-672C10A7E002}" dt="2023-07-27T21:04:56.335" v="2297" actId="478"/>
          <ac:spMkLst>
            <pc:docMk/>
            <pc:sldMk cId="652272095" sldId="426"/>
            <ac:spMk id="13" creationId="{88B18BE0-5F6B-4C31-2D55-F550CE61E7FB}"/>
          </ac:spMkLst>
        </pc:spChg>
        <pc:spChg chg="add del mod">
          <ac:chgData name="Jonathan Mah" userId="5261b2f2f3e51194" providerId="LiveId" clId="{833092D5-9927-4807-BE3E-672C10A7E002}" dt="2023-07-27T21:39:43.970" v="2398" actId="478"/>
          <ac:spMkLst>
            <pc:docMk/>
            <pc:sldMk cId="652272095" sldId="426"/>
            <ac:spMk id="14" creationId="{2CADF09D-57B3-ACE1-9674-1B704060D8DF}"/>
          </ac:spMkLst>
        </pc:spChg>
        <pc:picChg chg="add del mod modCrop">
          <ac:chgData name="Jonathan Mah" userId="5261b2f2f3e51194" providerId="LiveId" clId="{833092D5-9927-4807-BE3E-672C10A7E002}" dt="2023-07-27T21:05:49.571" v="2303" actId="478"/>
          <ac:picMkLst>
            <pc:docMk/>
            <pc:sldMk cId="652272095" sldId="426"/>
            <ac:picMk id="3" creationId="{1C88653A-C506-B445-4F6E-1CD84D2FD5F3}"/>
          </ac:picMkLst>
        </pc:picChg>
        <pc:picChg chg="add del mod modCrop">
          <ac:chgData name="Jonathan Mah" userId="5261b2f2f3e51194" providerId="LiveId" clId="{833092D5-9927-4807-BE3E-672C10A7E002}" dt="2023-08-03T17:35:43.603" v="2919" actId="478"/>
          <ac:picMkLst>
            <pc:docMk/>
            <pc:sldMk cId="652272095" sldId="426"/>
            <ac:picMk id="3" creationId="{812DE29E-8B41-317D-9AE3-5F1A1BD79477}"/>
          </ac:picMkLst>
        </pc:picChg>
        <pc:picChg chg="add del mod modCrop">
          <ac:chgData name="Jonathan Mah" userId="5261b2f2f3e51194" providerId="LiveId" clId="{833092D5-9927-4807-BE3E-672C10A7E002}" dt="2023-07-27T21:09:07.515" v="2312" actId="478"/>
          <ac:picMkLst>
            <pc:docMk/>
            <pc:sldMk cId="652272095" sldId="426"/>
            <ac:picMk id="4" creationId="{B4AA63D1-8ED5-E707-690E-2E1E3BBDAF5D}"/>
          </ac:picMkLst>
        </pc:picChg>
        <pc:picChg chg="add del mod modCrop">
          <ac:chgData name="Jonathan Mah" userId="5261b2f2f3e51194" providerId="LiveId" clId="{833092D5-9927-4807-BE3E-672C10A7E002}" dt="2023-07-27T21:04:55.414" v="2296" actId="478"/>
          <ac:picMkLst>
            <pc:docMk/>
            <pc:sldMk cId="652272095" sldId="426"/>
            <ac:picMk id="5" creationId="{4E164DF8-57D8-0F85-F258-8A91CE9899F8}"/>
          </ac:picMkLst>
        </pc:picChg>
        <pc:picChg chg="add mod modCrop">
          <ac:chgData name="Jonathan Mah" userId="5261b2f2f3e51194" providerId="LiveId" clId="{833092D5-9927-4807-BE3E-672C10A7E002}" dt="2023-08-03T17:37:23.347" v="2944" actId="1037"/>
          <ac:picMkLst>
            <pc:docMk/>
            <pc:sldMk cId="652272095" sldId="426"/>
            <ac:picMk id="5" creationId="{943857E5-B1C2-CA97-73F6-11E965BEE7E3}"/>
          </ac:picMkLst>
        </pc:picChg>
        <pc:picChg chg="add del mod">
          <ac:chgData name="Jonathan Mah" userId="5261b2f2f3e51194" providerId="LiveId" clId="{833092D5-9927-4807-BE3E-672C10A7E002}" dt="2023-07-27T21:09:03.737" v="2310" actId="478"/>
          <ac:picMkLst>
            <pc:docMk/>
            <pc:sldMk cId="652272095" sldId="426"/>
            <ac:picMk id="6" creationId="{0E32717A-F314-EF0A-5435-EF9843796B90}"/>
          </ac:picMkLst>
        </pc:picChg>
        <pc:picChg chg="add del mod modCrop">
          <ac:chgData name="Jonathan Mah" userId="5261b2f2f3e51194" providerId="LiveId" clId="{833092D5-9927-4807-BE3E-672C10A7E002}" dt="2023-07-01T00:16:38.241" v="1900" actId="478"/>
          <ac:picMkLst>
            <pc:docMk/>
            <pc:sldMk cId="652272095" sldId="426"/>
            <ac:picMk id="6" creationId="{68492378-3D55-947C-0019-C2C039FCD374}"/>
          </ac:picMkLst>
        </pc:picChg>
        <pc:picChg chg="del mod modCrop">
          <ac:chgData name="Jonathan Mah" userId="5261b2f2f3e51194" providerId="LiveId" clId="{833092D5-9927-4807-BE3E-672C10A7E002}" dt="2023-07-27T21:09:03.248" v="2308" actId="478"/>
          <ac:picMkLst>
            <pc:docMk/>
            <pc:sldMk cId="652272095" sldId="426"/>
            <ac:picMk id="8" creationId="{6BDC0236-82EF-9A85-03C0-549F8E58DEEF}"/>
          </ac:picMkLst>
        </pc:picChg>
        <pc:picChg chg="add del mod modCrop">
          <ac:chgData name="Jonathan Mah" userId="5261b2f2f3e51194" providerId="LiveId" clId="{833092D5-9927-4807-BE3E-672C10A7E002}" dt="2023-07-27T21:04:52.562" v="2292" actId="478"/>
          <ac:picMkLst>
            <pc:docMk/>
            <pc:sldMk cId="652272095" sldId="426"/>
            <ac:picMk id="9" creationId="{381FC2B0-7964-FD80-2C11-756D2D9CC609}"/>
          </ac:picMkLst>
        </pc:picChg>
        <pc:picChg chg="add del mod modCrop">
          <ac:chgData name="Jonathan Mah" userId="5261b2f2f3e51194" providerId="LiveId" clId="{833092D5-9927-4807-BE3E-672C10A7E002}" dt="2023-07-27T21:04:54.249" v="2294" actId="478"/>
          <ac:picMkLst>
            <pc:docMk/>
            <pc:sldMk cId="652272095" sldId="426"/>
            <ac:picMk id="10" creationId="{5F877A63-EC70-D916-8C2B-74C6B014F364}"/>
          </ac:picMkLst>
        </pc:picChg>
        <pc:picChg chg="add del mod modCrop">
          <ac:chgData name="Jonathan Mah" userId="5261b2f2f3e51194" providerId="LiveId" clId="{833092D5-9927-4807-BE3E-672C10A7E002}" dt="2023-07-27T21:04:54.794" v="2295" actId="478"/>
          <ac:picMkLst>
            <pc:docMk/>
            <pc:sldMk cId="652272095" sldId="426"/>
            <ac:picMk id="11" creationId="{1F5A82E0-FF26-1C74-0576-7A582FC88F42}"/>
          </ac:picMkLst>
        </pc:picChg>
        <pc:picChg chg="del">
          <ac:chgData name="Jonathan Mah" userId="5261b2f2f3e51194" providerId="LiveId" clId="{833092D5-9927-4807-BE3E-672C10A7E002}" dt="2023-06-28T21:40:41.690" v="1768" actId="478"/>
          <ac:picMkLst>
            <pc:docMk/>
            <pc:sldMk cId="652272095" sldId="426"/>
            <ac:picMk id="12" creationId="{CD9F6541-A219-F529-BBD3-6EAA47E09600}"/>
          </ac:picMkLst>
        </pc:picChg>
        <pc:picChg chg="add del mod">
          <ac:chgData name="Jonathan Mah" userId="5261b2f2f3e51194" providerId="LiveId" clId="{833092D5-9927-4807-BE3E-672C10A7E002}" dt="2023-07-01T00:22:04.638" v="1961" actId="478"/>
          <ac:picMkLst>
            <pc:docMk/>
            <pc:sldMk cId="652272095" sldId="426"/>
            <ac:picMk id="15" creationId="{2DA3E69C-931C-A35D-9A5C-43B3CCDCA69C}"/>
          </ac:picMkLst>
        </pc:picChg>
        <pc:picChg chg="add del mod modCrop">
          <ac:chgData name="Jonathan Mah" userId="5261b2f2f3e51194" providerId="LiveId" clId="{833092D5-9927-4807-BE3E-672C10A7E002}" dt="2023-07-27T21:21:44.232" v="2328" actId="478"/>
          <ac:picMkLst>
            <pc:docMk/>
            <pc:sldMk cId="652272095" sldId="426"/>
            <ac:picMk id="15" creationId="{74893F8D-F6E3-0542-ECDF-557202C07411}"/>
          </ac:picMkLst>
        </pc:picChg>
        <pc:picChg chg="add mod modCrop">
          <ac:chgData name="Jonathan Mah" userId="5261b2f2f3e51194" providerId="LiveId" clId="{833092D5-9927-4807-BE3E-672C10A7E002}" dt="2023-08-03T17:37:23.347" v="2944" actId="1037"/>
          <ac:picMkLst>
            <pc:docMk/>
            <pc:sldMk cId="652272095" sldId="426"/>
            <ac:picMk id="17" creationId="{22F61B2E-BCBC-32D9-1CFA-AAC0818DEF6A}"/>
          </ac:picMkLst>
        </pc:picChg>
        <pc:picChg chg="add del mod">
          <ac:chgData name="Jonathan Mah" userId="5261b2f2f3e51194" providerId="LiveId" clId="{833092D5-9927-4807-BE3E-672C10A7E002}" dt="2023-07-27T21:26:42.537" v="2346" actId="478"/>
          <ac:picMkLst>
            <pc:docMk/>
            <pc:sldMk cId="652272095" sldId="426"/>
            <ac:picMk id="19" creationId="{10A24347-7771-1171-E4A6-6A1F75185781}"/>
          </ac:picMkLst>
        </pc:picChg>
        <pc:picChg chg="add del mod">
          <ac:chgData name="Jonathan Mah" userId="5261b2f2f3e51194" providerId="LiveId" clId="{833092D5-9927-4807-BE3E-672C10A7E002}" dt="2023-07-27T21:27:15.132" v="2352" actId="478"/>
          <ac:picMkLst>
            <pc:docMk/>
            <pc:sldMk cId="652272095" sldId="426"/>
            <ac:picMk id="21" creationId="{318C8E9A-0684-D61E-CCB5-FAD55E60E80C}"/>
          </ac:picMkLst>
        </pc:picChg>
        <pc:picChg chg="add del mod modCrop">
          <ac:chgData name="Jonathan Mah" userId="5261b2f2f3e51194" providerId="LiveId" clId="{833092D5-9927-4807-BE3E-672C10A7E002}" dt="2023-07-27T21:35:17.985" v="2370" actId="478"/>
          <ac:picMkLst>
            <pc:docMk/>
            <pc:sldMk cId="652272095" sldId="426"/>
            <ac:picMk id="23" creationId="{EB0C8CD6-F4C0-CE2C-4EF0-88BD21FAA0E9}"/>
          </ac:picMkLst>
        </pc:picChg>
        <pc:picChg chg="add mod modCrop">
          <ac:chgData name="Jonathan Mah" userId="5261b2f2f3e51194" providerId="LiveId" clId="{833092D5-9927-4807-BE3E-672C10A7E002}" dt="2023-08-03T17:37:26.767" v="2945" actId="1076"/>
          <ac:picMkLst>
            <pc:docMk/>
            <pc:sldMk cId="652272095" sldId="426"/>
            <ac:picMk id="24" creationId="{60D799C0-A1ED-918D-CC85-047A3B05FE30}"/>
          </ac:picMkLst>
        </pc:picChg>
        <pc:picChg chg="add del mod modCrop">
          <ac:chgData name="Jonathan Mah" userId="5261b2f2f3e51194" providerId="LiveId" clId="{833092D5-9927-4807-BE3E-672C10A7E002}" dt="2023-07-27T21:38:28.345" v="2385" actId="478"/>
          <ac:picMkLst>
            <pc:docMk/>
            <pc:sldMk cId="652272095" sldId="426"/>
            <ac:picMk id="26" creationId="{00085806-41EF-CE40-1996-BC8851F2709D}"/>
          </ac:picMkLst>
        </pc:picChg>
        <pc:picChg chg="add del mod modCrop">
          <ac:chgData name="Jonathan Mah" userId="5261b2f2f3e51194" providerId="LiveId" clId="{833092D5-9927-4807-BE3E-672C10A7E002}" dt="2023-08-03T00:39:21.749" v="2905" actId="478"/>
          <ac:picMkLst>
            <pc:docMk/>
            <pc:sldMk cId="652272095" sldId="426"/>
            <ac:picMk id="28" creationId="{46528D09-AD4C-D99C-408E-F6D6D440FFC5}"/>
          </ac:picMkLst>
        </pc:picChg>
      </pc:sldChg>
      <pc:sldChg chg="addSp delSp modSp new del mod">
        <pc:chgData name="Jonathan Mah" userId="5261b2f2f3e51194" providerId="LiveId" clId="{833092D5-9927-4807-BE3E-672C10A7E002}" dt="2023-07-14T22:34:04.122" v="1982" actId="47"/>
        <pc:sldMkLst>
          <pc:docMk/>
          <pc:sldMk cId="2571562739" sldId="428"/>
        </pc:sldMkLst>
        <pc:spChg chg="del">
          <ac:chgData name="Jonathan Mah" userId="5261b2f2f3e51194" providerId="LiveId" clId="{833092D5-9927-4807-BE3E-672C10A7E002}" dt="2023-07-14T22:33:49.121" v="1978" actId="478"/>
          <ac:spMkLst>
            <pc:docMk/>
            <pc:sldMk cId="2571562739" sldId="428"/>
            <ac:spMk id="2" creationId="{306A2AD6-D3E1-BE5A-97BA-91581B32AE02}"/>
          </ac:spMkLst>
        </pc:spChg>
        <pc:spChg chg="del">
          <ac:chgData name="Jonathan Mah" userId="5261b2f2f3e51194" providerId="LiveId" clId="{833092D5-9927-4807-BE3E-672C10A7E002}" dt="2023-07-14T22:33:49.121" v="1978" actId="478"/>
          <ac:spMkLst>
            <pc:docMk/>
            <pc:sldMk cId="2571562739" sldId="428"/>
            <ac:spMk id="3" creationId="{43967E6C-B304-891C-1B74-7ED3B7E659BB}"/>
          </ac:spMkLst>
        </pc:spChg>
        <pc:picChg chg="add mod">
          <ac:chgData name="Jonathan Mah" userId="5261b2f2f3e51194" providerId="LiveId" clId="{833092D5-9927-4807-BE3E-672C10A7E002}" dt="2023-07-14T22:33:51.036" v="1980" actId="1076"/>
          <ac:picMkLst>
            <pc:docMk/>
            <pc:sldMk cId="2571562739" sldId="428"/>
            <ac:picMk id="4" creationId="{E9D938AB-F1CE-2428-CBFC-5A9A6E46C81D}"/>
          </ac:picMkLst>
        </pc:picChg>
      </pc:sldChg>
      <pc:sldChg chg="addSp delSp modSp add del mod">
        <pc:chgData name="Jonathan Mah" userId="5261b2f2f3e51194" providerId="LiveId" clId="{833092D5-9927-4807-BE3E-672C10A7E002}" dt="2023-08-29T22:56:41.607" v="3419" actId="47"/>
        <pc:sldMkLst>
          <pc:docMk/>
          <pc:sldMk cId="3765396124" sldId="429"/>
        </pc:sldMkLst>
        <pc:spChg chg="add del">
          <ac:chgData name="Jonathan Mah" userId="5261b2f2f3e51194" providerId="LiveId" clId="{833092D5-9927-4807-BE3E-672C10A7E002}" dt="2023-07-19T19:50:59.491" v="2268"/>
          <ac:spMkLst>
            <pc:docMk/>
            <pc:sldMk cId="3765396124" sldId="429"/>
            <ac:spMk id="2" creationId="{B03ED20E-ECCE-C93D-0211-AB805AF91CD3}"/>
          </ac:spMkLst>
        </pc:spChg>
        <pc:spChg chg="add del">
          <ac:chgData name="Jonathan Mah" userId="5261b2f2f3e51194" providerId="LiveId" clId="{833092D5-9927-4807-BE3E-672C10A7E002}" dt="2023-07-14T22:39:28.204" v="1993"/>
          <ac:spMkLst>
            <pc:docMk/>
            <pc:sldMk cId="3765396124" sldId="429"/>
            <ac:spMk id="2" creationId="{E61DDE4C-1D7C-C0D8-59D1-48EBFCB75C3A}"/>
          </ac:spMkLst>
        </pc:spChg>
        <pc:spChg chg="del">
          <ac:chgData name="Jonathan Mah" userId="5261b2f2f3e51194" providerId="LiveId" clId="{833092D5-9927-4807-BE3E-672C10A7E002}" dt="2023-07-14T22:34:07.435" v="1984" actId="478"/>
          <ac:spMkLst>
            <pc:docMk/>
            <pc:sldMk cId="3765396124" sldId="429"/>
            <ac:spMk id="12" creationId="{3FAD5785-2EBE-157C-4958-55580125D829}"/>
          </ac:spMkLst>
        </pc:spChg>
        <pc:spChg chg="del">
          <ac:chgData name="Jonathan Mah" userId="5261b2f2f3e51194" providerId="LiveId" clId="{833092D5-9927-4807-BE3E-672C10A7E002}" dt="2023-07-14T22:34:09.170" v="1985" actId="478"/>
          <ac:spMkLst>
            <pc:docMk/>
            <pc:sldMk cId="3765396124" sldId="429"/>
            <ac:spMk id="13" creationId="{88B18BE0-5F6B-4C31-2D55-F550CE61E7FB}"/>
          </ac:spMkLst>
        </pc:spChg>
        <pc:spChg chg="del">
          <ac:chgData name="Jonathan Mah" userId="5261b2f2f3e51194" providerId="LiveId" clId="{833092D5-9927-4807-BE3E-672C10A7E002}" dt="2023-07-14T22:34:14.445" v="1989" actId="478"/>
          <ac:spMkLst>
            <pc:docMk/>
            <pc:sldMk cId="3765396124" sldId="429"/>
            <ac:spMk id="14" creationId="{2CADF09D-57B3-ACE1-9674-1B704060D8DF}"/>
          </ac:spMkLst>
        </pc:spChg>
        <pc:spChg chg="add mod">
          <ac:chgData name="Jonathan Mah" userId="5261b2f2f3e51194" providerId="LiveId" clId="{833092D5-9927-4807-BE3E-672C10A7E002}" dt="2023-08-04T22:54:59.998" v="3006" actId="1076"/>
          <ac:spMkLst>
            <pc:docMk/>
            <pc:sldMk cId="3765396124" sldId="429"/>
            <ac:spMk id="17" creationId="{CA956D0F-F840-901A-8FCC-83072C36A26C}"/>
          </ac:spMkLst>
        </pc:spChg>
        <pc:picChg chg="del mod modCrop">
          <ac:chgData name="Jonathan Mah" userId="5261b2f2f3e51194" providerId="LiveId" clId="{833092D5-9927-4807-BE3E-672C10A7E002}" dt="2023-08-04T22:52:36.252" v="2979" actId="478"/>
          <ac:picMkLst>
            <pc:docMk/>
            <pc:sldMk cId="3765396124" sldId="429"/>
            <ac:picMk id="3" creationId="{1C88653A-C506-B445-4F6E-1CD84D2FD5F3}"/>
          </ac:picMkLst>
        </pc:picChg>
        <pc:picChg chg="del mod">
          <ac:chgData name="Jonathan Mah" userId="5261b2f2f3e51194" providerId="LiveId" clId="{833092D5-9927-4807-BE3E-672C10A7E002}" dt="2023-07-19T19:51:09.031" v="2272" actId="478"/>
          <ac:picMkLst>
            <pc:docMk/>
            <pc:sldMk cId="3765396124" sldId="429"/>
            <ac:picMk id="4" creationId="{B4AA63D1-8ED5-E707-690E-2E1E3BBDAF5D}"/>
          </ac:picMkLst>
        </pc:picChg>
        <pc:picChg chg="add del mod">
          <ac:chgData name="Jonathan Mah" userId="5261b2f2f3e51194" providerId="LiveId" clId="{833092D5-9927-4807-BE3E-672C10A7E002}" dt="2023-08-04T22:50:43.509" v="2956" actId="478"/>
          <ac:picMkLst>
            <pc:docMk/>
            <pc:sldMk cId="3765396124" sldId="429"/>
            <ac:picMk id="4" creationId="{F8F78410-9CE6-EA55-043B-2F31F303997D}"/>
          </ac:picMkLst>
        </pc:picChg>
        <pc:picChg chg="del">
          <ac:chgData name="Jonathan Mah" userId="5261b2f2f3e51194" providerId="LiveId" clId="{833092D5-9927-4807-BE3E-672C10A7E002}" dt="2023-07-14T22:34:10.891" v="1987" actId="478"/>
          <ac:picMkLst>
            <pc:docMk/>
            <pc:sldMk cId="3765396124" sldId="429"/>
            <ac:picMk id="5" creationId="{4E164DF8-57D8-0F85-F258-8A91CE9899F8}"/>
          </ac:picMkLst>
        </pc:picChg>
        <pc:picChg chg="add del mod">
          <ac:chgData name="Jonathan Mah" userId="5261b2f2f3e51194" providerId="LiveId" clId="{833092D5-9927-4807-BE3E-672C10A7E002}" dt="2023-08-04T22:48:51.596" v="2946" actId="478"/>
          <ac:picMkLst>
            <pc:docMk/>
            <pc:sldMk cId="3765396124" sldId="429"/>
            <ac:picMk id="5" creationId="{DF3CF68F-65E3-018A-CE7F-3D7703037ABA}"/>
          </ac:picMkLst>
        </pc:picChg>
        <pc:picChg chg="add del mod">
          <ac:chgData name="Jonathan Mah" userId="5261b2f2f3e51194" providerId="LiveId" clId="{833092D5-9927-4807-BE3E-672C10A7E002}" dt="2023-07-19T19:50:56.638" v="2264" actId="478"/>
          <ac:picMkLst>
            <pc:docMk/>
            <pc:sldMk cId="3765396124" sldId="429"/>
            <ac:picMk id="6" creationId="{B12FFA45-4A5D-5628-8CFB-5E1FCEC7BEBA}"/>
          </ac:picMkLst>
        </pc:picChg>
        <pc:picChg chg="add mod">
          <ac:chgData name="Jonathan Mah" userId="5261b2f2f3e51194" providerId="LiveId" clId="{833092D5-9927-4807-BE3E-672C10A7E002}" dt="2023-08-04T22:54:16.215" v="2998" actId="1076"/>
          <ac:picMkLst>
            <pc:docMk/>
            <pc:sldMk cId="3765396124" sldId="429"/>
            <ac:picMk id="7" creationId="{7204DCF6-82C0-71A8-998C-5090574C8F59}"/>
          </ac:picMkLst>
        </pc:picChg>
        <pc:picChg chg="add del mod">
          <ac:chgData name="Jonathan Mah" userId="5261b2f2f3e51194" providerId="LiveId" clId="{833092D5-9927-4807-BE3E-672C10A7E002}" dt="2023-07-14T22:41:34.329" v="2014" actId="478"/>
          <ac:picMkLst>
            <pc:docMk/>
            <pc:sldMk cId="3765396124" sldId="429"/>
            <ac:picMk id="7" creationId="{BACBF593-5D52-D2B5-F061-AAB15046DF12}"/>
          </ac:picMkLst>
        </pc:picChg>
        <pc:picChg chg="del mod">
          <ac:chgData name="Jonathan Mah" userId="5261b2f2f3e51194" providerId="LiveId" clId="{833092D5-9927-4807-BE3E-672C10A7E002}" dt="2023-08-04T22:52:36.252" v="2979" actId="478"/>
          <ac:picMkLst>
            <pc:docMk/>
            <pc:sldMk cId="3765396124" sldId="429"/>
            <ac:picMk id="8" creationId="{6BDC0236-82EF-9A85-03C0-549F8E58DEEF}"/>
          </ac:picMkLst>
        </pc:picChg>
        <pc:picChg chg="del">
          <ac:chgData name="Jonathan Mah" userId="5261b2f2f3e51194" providerId="LiveId" clId="{833092D5-9927-4807-BE3E-672C10A7E002}" dt="2023-07-14T22:34:06.266" v="1983" actId="478"/>
          <ac:picMkLst>
            <pc:docMk/>
            <pc:sldMk cId="3765396124" sldId="429"/>
            <ac:picMk id="9" creationId="{381FC2B0-7964-FD80-2C11-756D2D9CC609}"/>
          </ac:picMkLst>
        </pc:picChg>
        <pc:picChg chg="add del mod">
          <ac:chgData name="Jonathan Mah" userId="5261b2f2f3e51194" providerId="LiveId" clId="{833092D5-9927-4807-BE3E-672C10A7E002}" dt="2023-08-04T22:52:36.252" v="2979" actId="478"/>
          <ac:picMkLst>
            <pc:docMk/>
            <pc:sldMk cId="3765396124" sldId="429"/>
            <ac:picMk id="9" creationId="{B9761CA0-D56D-BB72-EC79-A5BE9A9D4BDE}"/>
          </ac:picMkLst>
        </pc:picChg>
        <pc:picChg chg="del">
          <ac:chgData name="Jonathan Mah" userId="5261b2f2f3e51194" providerId="LiveId" clId="{833092D5-9927-4807-BE3E-672C10A7E002}" dt="2023-07-14T22:34:09.853" v="1986" actId="478"/>
          <ac:picMkLst>
            <pc:docMk/>
            <pc:sldMk cId="3765396124" sldId="429"/>
            <ac:picMk id="10" creationId="{5F877A63-EC70-D916-8C2B-74C6B014F364}"/>
          </ac:picMkLst>
        </pc:picChg>
        <pc:picChg chg="add mod">
          <ac:chgData name="Jonathan Mah" userId="5261b2f2f3e51194" providerId="LiveId" clId="{833092D5-9927-4807-BE3E-672C10A7E002}" dt="2023-08-04T22:54:16.215" v="2998" actId="1076"/>
          <ac:picMkLst>
            <pc:docMk/>
            <pc:sldMk cId="3765396124" sldId="429"/>
            <ac:picMk id="10" creationId="{E898F9B1-9FB3-B553-DBD0-11960A42A67E}"/>
          </ac:picMkLst>
        </pc:picChg>
        <pc:picChg chg="del">
          <ac:chgData name="Jonathan Mah" userId="5261b2f2f3e51194" providerId="LiveId" clId="{833092D5-9927-4807-BE3E-672C10A7E002}" dt="2023-07-14T22:34:11.590" v="1988" actId="478"/>
          <ac:picMkLst>
            <pc:docMk/>
            <pc:sldMk cId="3765396124" sldId="429"/>
            <ac:picMk id="11" creationId="{1F5A82E0-FF26-1C74-0576-7A582FC88F42}"/>
          </ac:picMkLst>
        </pc:picChg>
        <pc:picChg chg="add mod modCrop">
          <ac:chgData name="Jonathan Mah" userId="5261b2f2f3e51194" providerId="LiveId" clId="{833092D5-9927-4807-BE3E-672C10A7E002}" dt="2023-08-04T22:55:17.902" v="3007" actId="732"/>
          <ac:picMkLst>
            <pc:docMk/>
            <pc:sldMk cId="3765396124" sldId="429"/>
            <ac:picMk id="11" creationId="{3484FA55-902F-52E7-44D1-B62FFD5340D8}"/>
          </ac:picMkLst>
        </pc:picChg>
        <pc:picChg chg="add mod">
          <ac:chgData name="Jonathan Mah" userId="5261b2f2f3e51194" providerId="LiveId" clId="{833092D5-9927-4807-BE3E-672C10A7E002}" dt="2023-08-04T22:54:20.073" v="3000" actId="1076"/>
          <ac:picMkLst>
            <pc:docMk/>
            <pc:sldMk cId="3765396124" sldId="429"/>
            <ac:picMk id="12" creationId="{DD1BB21F-1D6C-8390-F567-863506B421D7}"/>
          </ac:picMkLst>
        </pc:picChg>
        <pc:picChg chg="add del mod">
          <ac:chgData name="Jonathan Mah" userId="5261b2f2f3e51194" providerId="LiveId" clId="{833092D5-9927-4807-BE3E-672C10A7E002}" dt="2023-07-14T22:41:32.688" v="2013" actId="478"/>
          <ac:picMkLst>
            <pc:docMk/>
            <pc:sldMk cId="3765396124" sldId="429"/>
            <ac:picMk id="15" creationId="{A97B6972-B632-7251-0DEB-B0E99F116C2A}"/>
          </ac:picMkLst>
        </pc:picChg>
        <pc:picChg chg="add del mod">
          <ac:chgData name="Jonathan Mah" userId="5261b2f2f3e51194" providerId="LiveId" clId="{833092D5-9927-4807-BE3E-672C10A7E002}" dt="2023-08-04T22:51:14.278" v="2961" actId="478"/>
          <ac:picMkLst>
            <pc:docMk/>
            <pc:sldMk cId="3765396124" sldId="429"/>
            <ac:picMk id="16" creationId="{62363C92-E439-E0A0-D3EE-25ED54B7C702}"/>
          </ac:picMkLst>
        </pc:picChg>
      </pc:sldChg>
      <pc:sldChg chg="addSp delSp modSp add mod modNotesTx">
        <pc:chgData name="Jonathan Mah" userId="5261b2f2f3e51194" providerId="LiveId" clId="{833092D5-9927-4807-BE3E-672C10A7E002}" dt="2024-07-08T21:21:15.004" v="4863" actId="732"/>
        <pc:sldMkLst>
          <pc:docMk/>
          <pc:sldMk cId="2775238939" sldId="430"/>
        </pc:sldMkLst>
        <pc:picChg chg="add del mod modCrop">
          <ac:chgData name="Jonathan Mah" userId="5261b2f2f3e51194" providerId="LiveId" clId="{833092D5-9927-4807-BE3E-672C10A7E002}" dt="2024-07-08T21:14:11.990" v="4840" actId="478"/>
          <ac:picMkLst>
            <pc:docMk/>
            <pc:sldMk cId="2775238939" sldId="430"/>
            <ac:picMk id="3" creationId="{31286943-3F6A-B6D7-6665-18681C7143D5}"/>
          </ac:picMkLst>
        </pc:picChg>
        <pc:picChg chg="add mod modCrop">
          <ac:chgData name="Jonathan Mah" userId="5261b2f2f3e51194" providerId="LiveId" clId="{833092D5-9927-4807-BE3E-672C10A7E002}" dt="2024-07-08T21:14:54.765" v="4846" actId="732"/>
          <ac:picMkLst>
            <pc:docMk/>
            <pc:sldMk cId="2775238939" sldId="430"/>
            <ac:picMk id="4" creationId="{2BEF15B8-0800-509B-FDC0-3FB11BE5E1FB}"/>
          </ac:picMkLst>
        </pc:picChg>
        <pc:picChg chg="add mod modCrop">
          <ac:chgData name="Jonathan Mah" userId="5261b2f2f3e51194" providerId="LiveId" clId="{833092D5-9927-4807-BE3E-672C10A7E002}" dt="2024-07-08T21:21:15.004" v="4863" actId="732"/>
          <ac:picMkLst>
            <pc:docMk/>
            <pc:sldMk cId="2775238939" sldId="430"/>
            <ac:picMk id="6" creationId="{6F1DF9F1-7323-8EA6-AC40-E9E351211ECF}"/>
          </ac:picMkLst>
        </pc:picChg>
        <pc:picChg chg="del mod">
          <ac:chgData name="Jonathan Mah" userId="5261b2f2f3e51194" providerId="LiveId" clId="{833092D5-9927-4807-BE3E-672C10A7E002}" dt="2024-07-08T21:15:01.829" v="4847" actId="478"/>
          <ac:picMkLst>
            <pc:docMk/>
            <pc:sldMk cId="2775238939" sldId="430"/>
            <ac:picMk id="17" creationId="{22F61B2E-BCBC-32D9-1CFA-AAC0818DEF6A}"/>
          </ac:picMkLst>
        </pc:picChg>
        <pc:picChg chg="mod">
          <ac:chgData name="Jonathan Mah" userId="5261b2f2f3e51194" providerId="LiveId" clId="{833092D5-9927-4807-BE3E-672C10A7E002}" dt="2023-07-27T21:52:56.697" v="2486" actId="1076"/>
          <ac:picMkLst>
            <pc:docMk/>
            <pc:sldMk cId="2775238939" sldId="430"/>
            <ac:picMk id="24" creationId="{60D799C0-A1ED-918D-CC85-047A3B05FE30}"/>
          </ac:picMkLst>
        </pc:picChg>
        <pc:picChg chg="del">
          <ac:chgData name="Jonathan Mah" userId="5261b2f2f3e51194" providerId="LiveId" clId="{833092D5-9927-4807-BE3E-672C10A7E002}" dt="2023-07-27T21:43:45.045" v="2402" actId="478"/>
          <ac:picMkLst>
            <pc:docMk/>
            <pc:sldMk cId="2775238939" sldId="430"/>
            <ac:picMk id="28" creationId="{46528D09-AD4C-D99C-408E-F6D6D440FFC5}"/>
          </ac:picMkLst>
        </pc:picChg>
      </pc:sldChg>
      <pc:sldChg chg="add del">
        <pc:chgData name="Jonathan Mah" userId="5261b2f2f3e51194" providerId="LiveId" clId="{833092D5-9927-4807-BE3E-672C10A7E002}" dt="2023-07-27T21:09:09.981" v="2313" actId="47"/>
        <pc:sldMkLst>
          <pc:docMk/>
          <pc:sldMk cId="3584406761" sldId="430"/>
        </pc:sldMkLst>
      </pc:sldChg>
      <pc:sldChg chg="addSp delSp add del mod">
        <pc:chgData name="Jonathan Mah" userId="5261b2f2f3e51194" providerId="LiveId" clId="{833092D5-9927-4807-BE3E-672C10A7E002}" dt="2023-07-27T21:04:50.927" v="2291"/>
        <pc:sldMkLst>
          <pc:docMk/>
          <pc:sldMk cId="4149957990" sldId="430"/>
        </pc:sldMkLst>
        <pc:spChg chg="add del">
          <ac:chgData name="Jonathan Mah" userId="5261b2f2f3e51194" providerId="LiveId" clId="{833092D5-9927-4807-BE3E-672C10A7E002}" dt="2023-07-27T21:04:49.228" v="2287" actId="478"/>
          <ac:spMkLst>
            <pc:docMk/>
            <pc:sldMk cId="4149957990" sldId="430"/>
            <ac:spMk id="12" creationId="{3FAD5785-2EBE-157C-4958-55580125D829}"/>
          </ac:spMkLst>
        </pc:spChg>
        <pc:spChg chg="add del">
          <ac:chgData name="Jonathan Mah" userId="5261b2f2f3e51194" providerId="LiveId" clId="{833092D5-9927-4807-BE3E-672C10A7E002}" dt="2023-07-27T21:04:49.228" v="2287" actId="478"/>
          <ac:spMkLst>
            <pc:docMk/>
            <pc:sldMk cId="4149957990" sldId="430"/>
            <ac:spMk id="13" creationId="{88B18BE0-5F6B-4C31-2D55-F550CE61E7FB}"/>
          </ac:spMkLst>
        </pc:spChg>
        <pc:picChg chg="add del">
          <ac:chgData name="Jonathan Mah" userId="5261b2f2f3e51194" providerId="LiveId" clId="{833092D5-9927-4807-BE3E-672C10A7E002}" dt="2023-07-27T21:04:49.228" v="2287" actId="478"/>
          <ac:picMkLst>
            <pc:docMk/>
            <pc:sldMk cId="4149957990" sldId="430"/>
            <ac:picMk id="5" creationId="{4E164DF8-57D8-0F85-F258-8A91CE9899F8}"/>
          </ac:picMkLst>
        </pc:picChg>
        <pc:picChg chg="add del">
          <ac:chgData name="Jonathan Mah" userId="5261b2f2f3e51194" providerId="LiveId" clId="{833092D5-9927-4807-BE3E-672C10A7E002}" dt="2023-07-27T21:04:48.808" v="2285" actId="478"/>
          <ac:picMkLst>
            <pc:docMk/>
            <pc:sldMk cId="4149957990" sldId="430"/>
            <ac:picMk id="9" creationId="{381FC2B0-7964-FD80-2C11-756D2D9CC609}"/>
          </ac:picMkLst>
        </pc:picChg>
        <pc:picChg chg="add del">
          <ac:chgData name="Jonathan Mah" userId="5261b2f2f3e51194" providerId="LiveId" clId="{833092D5-9927-4807-BE3E-672C10A7E002}" dt="2023-07-27T21:04:49.031" v="2286" actId="478"/>
          <ac:picMkLst>
            <pc:docMk/>
            <pc:sldMk cId="4149957990" sldId="430"/>
            <ac:picMk id="10" creationId="{5F877A63-EC70-D916-8C2B-74C6B014F364}"/>
          </ac:picMkLst>
        </pc:picChg>
      </pc:sldChg>
      <pc:sldChg chg="add del">
        <pc:chgData name="Jonathan Mah" userId="5261b2f2f3e51194" providerId="LiveId" clId="{833092D5-9927-4807-BE3E-672C10A7E002}" dt="2023-07-27T21:09:10.705" v="2314" actId="47"/>
        <pc:sldMkLst>
          <pc:docMk/>
          <pc:sldMk cId="990689903" sldId="431"/>
        </pc:sldMkLst>
      </pc:sldChg>
      <pc:sldChg chg="add del">
        <pc:chgData name="Jonathan Mah" userId="5261b2f2f3e51194" providerId="LiveId" clId="{833092D5-9927-4807-BE3E-672C10A7E002}" dt="2023-07-27T21:04:50.230" v="2290"/>
        <pc:sldMkLst>
          <pc:docMk/>
          <pc:sldMk cId="3724702409" sldId="431"/>
        </pc:sldMkLst>
      </pc:sldChg>
      <pc:sldChg chg="addSp delSp modSp add del mod modNotesTx">
        <pc:chgData name="Jonathan Mah" userId="5261b2f2f3e51194" providerId="LiveId" clId="{833092D5-9927-4807-BE3E-672C10A7E002}" dt="2023-08-29T22:37:07.218" v="3365" actId="47"/>
        <pc:sldMkLst>
          <pc:docMk/>
          <pc:sldMk cId="4025850494" sldId="431"/>
        </pc:sldMkLst>
        <pc:picChg chg="del">
          <ac:chgData name="Jonathan Mah" userId="5261b2f2f3e51194" providerId="LiveId" clId="{833092D5-9927-4807-BE3E-672C10A7E002}" dt="2023-07-27T21:48:32.711" v="2409" actId="478"/>
          <ac:picMkLst>
            <pc:docMk/>
            <pc:sldMk cId="4025850494" sldId="431"/>
            <ac:picMk id="3" creationId="{31286943-3F6A-B6D7-6665-18681C7143D5}"/>
          </ac:picMkLst>
        </pc:picChg>
        <pc:picChg chg="add del mod modCrop">
          <ac:chgData name="Jonathan Mah" userId="5261b2f2f3e51194" providerId="LiveId" clId="{833092D5-9927-4807-BE3E-672C10A7E002}" dt="2023-07-27T21:51:07.346" v="2472" actId="478"/>
          <ac:picMkLst>
            <pc:docMk/>
            <pc:sldMk cId="4025850494" sldId="431"/>
            <ac:picMk id="4" creationId="{A01011C3-F941-2B49-A40A-44DFA968AB0D}"/>
          </ac:picMkLst>
        </pc:picChg>
        <pc:picChg chg="add del mod">
          <ac:chgData name="Jonathan Mah" userId="5261b2f2f3e51194" providerId="LiveId" clId="{833092D5-9927-4807-BE3E-672C10A7E002}" dt="2023-07-27T21:51:20.487" v="2477" actId="478"/>
          <ac:picMkLst>
            <pc:docMk/>
            <pc:sldMk cId="4025850494" sldId="431"/>
            <ac:picMk id="6" creationId="{620B0406-8A0D-AD2F-324C-18D731DE199C}"/>
          </ac:picMkLst>
        </pc:picChg>
        <pc:picChg chg="add mod modCrop">
          <ac:chgData name="Jonathan Mah" userId="5261b2f2f3e51194" providerId="LiveId" clId="{833092D5-9927-4807-BE3E-672C10A7E002}" dt="2023-07-27T21:52:49.689" v="2485" actId="1076"/>
          <ac:picMkLst>
            <pc:docMk/>
            <pc:sldMk cId="4025850494" sldId="431"/>
            <ac:picMk id="8" creationId="{8677C790-EF51-9C47-C3A1-F2BC7445DD21}"/>
          </ac:picMkLst>
        </pc:picChg>
        <pc:picChg chg="mod">
          <ac:chgData name="Jonathan Mah" userId="5261b2f2f3e51194" providerId="LiveId" clId="{833092D5-9927-4807-BE3E-672C10A7E002}" dt="2023-07-27T21:53:16.968" v="2488" actId="14100"/>
          <ac:picMkLst>
            <pc:docMk/>
            <pc:sldMk cId="4025850494" sldId="431"/>
            <ac:picMk id="17" creationId="{22F61B2E-BCBC-32D9-1CFA-AAC0818DEF6A}"/>
          </ac:picMkLst>
        </pc:picChg>
        <pc:picChg chg="mod">
          <ac:chgData name="Jonathan Mah" userId="5261b2f2f3e51194" providerId="LiveId" clId="{833092D5-9927-4807-BE3E-672C10A7E002}" dt="2023-07-27T21:52:49.689" v="2485" actId="1076"/>
          <ac:picMkLst>
            <pc:docMk/>
            <pc:sldMk cId="4025850494" sldId="431"/>
            <ac:picMk id="24" creationId="{60D799C0-A1ED-918D-CC85-047A3B05FE30}"/>
          </ac:picMkLst>
        </pc:picChg>
      </pc:sldChg>
      <pc:sldChg chg="addSp delSp modSp add mod modNotesTx">
        <pc:chgData name="Jonathan Mah" userId="5261b2f2f3e51194" providerId="LiveId" clId="{833092D5-9927-4807-BE3E-672C10A7E002}" dt="2023-11-06T16:26:15.409" v="4279" actId="1076"/>
        <pc:sldMkLst>
          <pc:docMk/>
          <pc:sldMk cId="1679589188" sldId="432"/>
        </pc:sldMkLst>
        <pc:picChg chg="add del mod modCrop">
          <ac:chgData name="Jonathan Mah" userId="5261b2f2f3e51194" providerId="LiveId" clId="{833092D5-9927-4807-BE3E-672C10A7E002}" dt="2023-08-29T22:37:09.557" v="3366" actId="478"/>
          <ac:picMkLst>
            <pc:docMk/>
            <pc:sldMk cId="1679589188" sldId="432"/>
            <ac:picMk id="3" creationId="{7DED44FE-44D9-F3E4-DD9C-E594EC4F64AE}"/>
          </ac:picMkLst>
        </pc:picChg>
        <pc:picChg chg="add mod modCrop">
          <ac:chgData name="Jonathan Mah" userId="5261b2f2f3e51194" providerId="LiveId" clId="{833092D5-9927-4807-BE3E-672C10A7E002}" dt="2023-11-06T16:26:01.776" v="4257" actId="1076"/>
          <ac:picMkLst>
            <pc:docMk/>
            <pc:sldMk cId="1679589188" sldId="432"/>
            <ac:picMk id="3" creationId="{C171189F-F905-B487-378F-2D60EC9CA8B9}"/>
          </ac:picMkLst>
        </pc:picChg>
        <pc:picChg chg="add del mod modCrop">
          <ac:chgData name="Jonathan Mah" userId="5261b2f2f3e51194" providerId="LiveId" clId="{833092D5-9927-4807-BE3E-672C10A7E002}" dt="2023-11-06T16:25:05.679" v="4248" actId="478"/>
          <ac:picMkLst>
            <pc:docMk/>
            <pc:sldMk cId="1679589188" sldId="432"/>
            <ac:picMk id="4" creationId="{173D987E-AD6B-AB26-7220-07F8DCC70FC4}"/>
          </ac:picMkLst>
        </pc:picChg>
        <pc:picChg chg="add mod modCrop">
          <ac:chgData name="Jonathan Mah" userId="5261b2f2f3e51194" providerId="LiveId" clId="{833092D5-9927-4807-BE3E-672C10A7E002}" dt="2023-11-06T16:26:15.409" v="4279" actId="1076"/>
          <ac:picMkLst>
            <pc:docMk/>
            <pc:sldMk cId="1679589188" sldId="432"/>
            <ac:picMk id="5" creationId="{390626F5-69D8-4283-EDCF-30AFE8C04FE1}"/>
          </ac:picMkLst>
        </pc:picChg>
        <pc:picChg chg="del">
          <ac:chgData name="Jonathan Mah" userId="5261b2f2f3e51194" providerId="LiveId" clId="{833092D5-9927-4807-BE3E-672C10A7E002}" dt="2023-07-27T21:53:22.731" v="2490" actId="478"/>
          <ac:picMkLst>
            <pc:docMk/>
            <pc:sldMk cId="1679589188" sldId="432"/>
            <ac:picMk id="8" creationId="{8677C790-EF51-9C47-C3A1-F2BC7445DD21}"/>
          </ac:picMkLst>
        </pc:picChg>
        <pc:picChg chg="mod">
          <ac:chgData name="Jonathan Mah" userId="5261b2f2f3e51194" providerId="LiveId" clId="{833092D5-9927-4807-BE3E-672C10A7E002}" dt="2023-11-06T16:25:58.264" v="4256" actId="14100"/>
          <ac:picMkLst>
            <pc:docMk/>
            <pc:sldMk cId="1679589188" sldId="432"/>
            <ac:picMk id="17" creationId="{22F61B2E-BCBC-32D9-1CFA-AAC0818DEF6A}"/>
          </ac:picMkLst>
        </pc:picChg>
        <pc:picChg chg="del mod">
          <ac:chgData name="Jonathan Mah" userId="5261b2f2f3e51194" providerId="LiveId" clId="{833092D5-9927-4807-BE3E-672C10A7E002}" dt="2023-08-29T22:37:37.803" v="3370" actId="478"/>
          <ac:picMkLst>
            <pc:docMk/>
            <pc:sldMk cId="1679589188" sldId="432"/>
            <ac:picMk id="24" creationId="{60D799C0-A1ED-918D-CC85-047A3B05FE30}"/>
          </ac:picMkLst>
        </pc:picChg>
      </pc:sldChg>
      <pc:sldChg chg="addSp delSp modSp add del mod modNotesTx">
        <pc:chgData name="Jonathan Mah" userId="5261b2f2f3e51194" providerId="LiveId" clId="{833092D5-9927-4807-BE3E-672C10A7E002}" dt="2023-07-27T21:52:08.655" v="2483" actId="47"/>
        <pc:sldMkLst>
          <pc:docMk/>
          <pc:sldMk cId="2585599208" sldId="432"/>
        </pc:sldMkLst>
        <pc:picChg chg="add mod modCrop">
          <ac:chgData name="Jonathan Mah" userId="5261b2f2f3e51194" providerId="LiveId" clId="{833092D5-9927-4807-BE3E-672C10A7E002}" dt="2023-07-27T21:50:01.643" v="2471" actId="1076"/>
          <ac:picMkLst>
            <pc:docMk/>
            <pc:sldMk cId="2585599208" sldId="432"/>
            <ac:picMk id="3" creationId="{9A0CBCC8-1C35-9373-6847-6178D109781F}"/>
          </ac:picMkLst>
        </pc:picChg>
        <pc:picChg chg="del">
          <ac:chgData name="Jonathan Mah" userId="5261b2f2f3e51194" providerId="LiveId" clId="{833092D5-9927-4807-BE3E-672C10A7E002}" dt="2023-07-27T21:49:34.340" v="2464" actId="478"/>
          <ac:picMkLst>
            <pc:docMk/>
            <pc:sldMk cId="2585599208" sldId="432"/>
            <ac:picMk id="4" creationId="{A01011C3-F941-2B49-A40A-44DFA968AB0D}"/>
          </ac:picMkLst>
        </pc:picChg>
      </pc:sldChg>
      <pc:sldChg chg="add del">
        <pc:chgData name="Jonathan Mah" userId="5261b2f2f3e51194" providerId="LiveId" clId="{833092D5-9927-4807-BE3E-672C10A7E002}" dt="2023-07-27T21:04:49.927" v="2289"/>
        <pc:sldMkLst>
          <pc:docMk/>
          <pc:sldMk cId="3378155954" sldId="432"/>
        </pc:sldMkLst>
      </pc:sldChg>
      <pc:sldChg chg="add del">
        <pc:chgData name="Jonathan Mah" userId="5261b2f2f3e51194" providerId="LiveId" clId="{833092D5-9927-4807-BE3E-672C10A7E002}" dt="2023-07-27T21:09:11.112" v="2315" actId="47"/>
        <pc:sldMkLst>
          <pc:docMk/>
          <pc:sldMk cId="3429160403" sldId="432"/>
        </pc:sldMkLst>
      </pc:sldChg>
      <pc:sldChg chg="addSp delSp modSp add del mod modNotesTx">
        <pc:chgData name="Jonathan Mah" userId="5261b2f2f3e51194" providerId="LiveId" clId="{833092D5-9927-4807-BE3E-672C10A7E002}" dt="2024-07-08T21:13:54.011" v="4839" actId="47"/>
        <pc:sldMkLst>
          <pc:docMk/>
          <pc:sldMk cId="1330139619" sldId="433"/>
        </pc:sldMkLst>
        <pc:picChg chg="del">
          <ac:chgData name="Jonathan Mah" userId="5261b2f2f3e51194" providerId="LiveId" clId="{833092D5-9927-4807-BE3E-672C10A7E002}" dt="2023-07-27T21:55:00.189" v="2497" actId="478"/>
          <ac:picMkLst>
            <pc:docMk/>
            <pc:sldMk cId="1330139619" sldId="433"/>
            <ac:picMk id="3" creationId="{7DED44FE-44D9-F3E4-DD9C-E594EC4F64AE}"/>
          </ac:picMkLst>
        </pc:picChg>
        <pc:picChg chg="add mod modCrop">
          <ac:chgData name="Jonathan Mah" userId="5261b2f2f3e51194" providerId="LiveId" clId="{833092D5-9927-4807-BE3E-672C10A7E002}" dt="2023-07-27T21:56:53.600" v="2502" actId="732"/>
          <ac:picMkLst>
            <pc:docMk/>
            <pc:sldMk cId="1330139619" sldId="433"/>
            <ac:picMk id="4" creationId="{CEF3C1FD-1090-FD8F-786B-19B3D08F51F6}"/>
          </ac:picMkLst>
        </pc:picChg>
        <pc:picChg chg="mod">
          <ac:chgData name="Jonathan Mah" userId="5261b2f2f3e51194" providerId="LiveId" clId="{833092D5-9927-4807-BE3E-672C10A7E002}" dt="2023-07-27T21:57:29.279" v="2505" actId="14100"/>
          <ac:picMkLst>
            <pc:docMk/>
            <pc:sldMk cId="1330139619" sldId="433"/>
            <ac:picMk id="17" creationId="{22F61B2E-BCBC-32D9-1CFA-AAC0818DEF6A}"/>
          </ac:picMkLst>
        </pc:picChg>
      </pc:sldChg>
      <pc:sldChg chg="add del">
        <pc:chgData name="Jonathan Mah" userId="5261b2f2f3e51194" providerId="LiveId" clId="{833092D5-9927-4807-BE3E-672C10A7E002}" dt="2023-07-27T21:09:11.442" v="2316" actId="47"/>
        <pc:sldMkLst>
          <pc:docMk/>
          <pc:sldMk cId="2463478059" sldId="433"/>
        </pc:sldMkLst>
      </pc:sldChg>
      <pc:sldChg chg="add del">
        <pc:chgData name="Jonathan Mah" userId="5261b2f2f3e51194" providerId="LiveId" clId="{833092D5-9927-4807-BE3E-672C10A7E002}" dt="2023-07-27T21:04:49.535" v="2288"/>
        <pc:sldMkLst>
          <pc:docMk/>
          <pc:sldMk cId="3615774918" sldId="433"/>
        </pc:sldMkLst>
      </pc:sldChg>
      <pc:sldChg chg="addSp delSp modSp add del mod modNotesTx">
        <pc:chgData name="Jonathan Mah" userId="5261b2f2f3e51194" providerId="LiveId" clId="{833092D5-9927-4807-BE3E-672C10A7E002}" dt="2024-07-08T21:13:53.284" v="4838" actId="47"/>
        <pc:sldMkLst>
          <pc:docMk/>
          <pc:sldMk cId="777357300" sldId="434"/>
        </pc:sldMkLst>
        <pc:picChg chg="add mod modCrop">
          <ac:chgData name="Jonathan Mah" userId="5261b2f2f3e51194" providerId="LiveId" clId="{833092D5-9927-4807-BE3E-672C10A7E002}" dt="2023-07-27T21:58:21.648" v="2512" actId="732"/>
          <ac:picMkLst>
            <pc:docMk/>
            <pc:sldMk cId="777357300" sldId="434"/>
            <ac:picMk id="3" creationId="{D4E7424C-B1F0-D4C7-8DED-256E0E9CF609}"/>
          </ac:picMkLst>
        </pc:picChg>
        <pc:picChg chg="del">
          <ac:chgData name="Jonathan Mah" userId="5261b2f2f3e51194" providerId="LiveId" clId="{833092D5-9927-4807-BE3E-672C10A7E002}" dt="2023-07-27T21:57:39.219" v="2507" actId="478"/>
          <ac:picMkLst>
            <pc:docMk/>
            <pc:sldMk cId="777357300" sldId="434"/>
            <ac:picMk id="4" creationId="{CEF3C1FD-1090-FD8F-786B-19B3D08F51F6}"/>
          </ac:picMkLst>
        </pc:picChg>
        <pc:picChg chg="mod">
          <ac:chgData name="Jonathan Mah" userId="5261b2f2f3e51194" providerId="LiveId" clId="{833092D5-9927-4807-BE3E-672C10A7E002}" dt="2023-07-27T21:58:43.335" v="2515" actId="14100"/>
          <ac:picMkLst>
            <pc:docMk/>
            <pc:sldMk cId="777357300" sldId="434"/>
            <ac:picMk id="17" creationId="{22F61B2E-BCBC-32D9-1CFA-AAC0818DEF6A}"/>
          </ac:picMkLst>
        </pc:picChg>
      </pc:sldChg>
      <pc:sldChg chg="addSp delSp modSp new mod">
        <pc:chgData name="Jonathan Mah" userId="5261b2f2f3e51194" providerId="LiveId" clId="{833092D5-9927-4807-BE3E-672C10A7E002}" dt="2023-08-09T20:14:04.224" v="3058" actId="14100"/>
        <pc:sldMkLst>
          <pc:docMk/>
          <pc:sldMk cId="2611612387" sldId="435"/>
        </pc:sldMkLst>
        <pc:spChg chg="del">
          <ac:chgData name="Jonathan Mah" userId="5261b2f2f3e51194" providerId="LiveId" clId="{833092D5-9927-4807-BE3E-672C10A7E002}" dt="2023-07-28T00:56:26.319" v="2551" actId="478"/>
          <ac:spMkLst>
            <pc:docMk/>
            <pc:sldMk cId="2611612387" sldId="435"/>
            <ac:spMk id="2" creationId="{1AEE2E82-3F30-D3AA-F38B-1FE0ECAB65C3}"/>
          </ac:spMkLst>
        </pc:spChg>
        <pc:spChg chg="del">
          <ac:chgData name="Jonathan Mah" userId="5261b2f2f3e51194" providerId="LiveId" clId="{833092D5-9927-4807-BE3E-672C10A7E002}" dt="2023-07-28T00:42:08.980" v="2550" actId="478"/>
          <ac:spMkLst>
            <pc:docMk/>
            <pc:sldMk cId="2611612387" sldId="435"/>
            <ac:spMk id="3" creationId="{66751890-D3B0-0661-A047-BF04CA8F23B5}"/>
          </ac:spMkLst>
        </pc:spChg>
        <pc:picChg chg="add del mod">
          <ac:chgData name="Jonathan Mah" userId="5261b2f2f3e51194" providerId="LiveId" clId="{833092D5-9927-4807-BE3E-672C10A7E002}" dt="2023-08-09T20:09:57.517" v="3041" actId="478"/>
          <ac:picMkLst>
            <pc:docMk/>
            <pc:sldMk cId="2611612387" sldId="435"/>
            <ac:picMk id="3" creationId="{4E2E0F04-D917-63FF-D598-D56723ADF292}"/>
          </ac:picMkLst>
        </pc:picChg>
        <pc:picChg chg="add del mod modCrop">
          <ac:chgData name="Jonathan Mah" userId="5261b2f2f3e51194" providerId="LiveId" clId="{833092D5-9927-4807-BE3E-672C10A7E002}" dt="2023-08-02T18:29:18.061" v="2689" actId="478"/>
          <ac:picMkLst>
            <pc:docMk/>
            <pc:sldMk cId="2611612387" sldId="435"/>
            <ac:picMk id="3" creationId="{B387FBBB-996C-08DF-C4A0-0F71FC6C39A3}"/>
          </ac:picMkLst>
        </pc:picChg>
        <pc:picChg chg="add del mod modCrop">
          <ac:chgData name="Jonathan Mah" userId="5261b2f2f3e51194" providerId="LiveId" clId="{833092D5-9927-4807-BE3E-672C10A7E002}" dt="2023-08-09T20:09:09.957" v="3036" actId="478"/>
          <ac:picMkLst>
            <pc:docMk/>
            <pc:sldMk cId="2611612387" sldId="435"/>
            <ac:picMk id="5" creationId="{7B675086-53DC-1256-669D-AAD061F1A8DD}"/>
          </ac:picMkLst>
        </pc:picChg>
        <pc:picChg chg="add del mod modCrop">
          <ac:chgData name="Jonathan Mah" userId="5261b2f2f3e51194" providerId="LiveId" clId="{833092D5-9927-4807-BE3E-672C10A7E002}" dt="2023-07-28T00:58:11.189" v="2570" actId="478"/>
          <ac:picMkLst>
            <pc:docMk/>
            <pc:sldMk cId="2611612387" sldId="435"/>
            <ac:picMk id="5" creationId="{E50271FB-050B-5A22-6B2B-D56BAF53115E}"/>
          </ac:picMkLst>
        </pc:picChg>
        <pc:picChg chg="add del mod">
          <ac:chgData name="Jonathan Mah" userId="5261b2f2f3e51194" providerId="LiveId" clId="{833092D5-9927-4807-BE3E-672C10A7E002}" dt="2023-08-09T20:10:36.300" v="3044" actId="478"/>
          <ac:picMkLst>
            <pc:docMk/>
            <pc:sldMk cId="2611612387" sldId="435"/>
            <ac:picMk id="6" creationId="{FBDF88FC-055F-B02D-42A8-B5867066CACC}"/>
          </ac:picMkLst>
        </pc:picChg>
        <pc:picChg chg="add del mod">
          <ac:chgData name="Jonathan Mah" userId="5261b2f2f3e51194" providerId="LiveId" clId="{833092D5-9927-4807-BE3E-672C10A7E002}" dt="2023-07-28T01:00:13.261" v="2572" actId="478"/>
          <ac:picMkLst>
            <pc:docMk/>
            <pc:sldMk cId="2611612387" sldId="435"/>
            <ac:picMk id="7" creationId="{9C2F68DB-F3A6-CB5C-2988-0D154F59A41E}"/>
          </ac:picMkLst>
        </pc:picChg>
        <pc:picChg chg="add mod">
          <ac:chgData name="Jonathan Mah" userId="5261b2f2f3e51194" providerId="LiveId" clId="{833092D5-9927-4807-BE3E-672C10A7E002}" dt="2023-08-09T20:14:04.224" v="3058" actId="14100"/>
          <ac:picMkLst>
            <pc:docMk/>
            <pc:sldMk cId="2611612387" sldId="435"/>
            <ac:picMk id="8" creationId="{FCCB2D35-7979-88D1-3762-2C4970F8AB04}"/>
          </ac:picMkLst>
        </pc:picChg>
        <pc:picChg chg="add del mod modCrop">
          <ac:chgData name="Jonathan Mah" userId="5261b2f2f3e51194" providerId="LiveId" clId="{833092D5-9927-4807-BE3E-672C10A7E002}" dt="2023-08-09T20:13:22.645" v="3048" actId="478"/>
          <ac:picMkLst>
            <pc:docMk/>
            <pc:sldMk cId="2611612387" sldId="435"/>
            <ac:picMk id="9" creationId="{98E45BF1-2C37-5C25-4D25-9865BB49533A}"/>
          </ac:picMkLst>
        </pc:picChg>
        <pc:picChg chg="add del mod modCrop">
          <ac:chgData name="Jonathan Mah" userId="5261b2f2f3e51194" providerId="LiveId" clId="{833092D5-9927-4807-BE3E-672C10A7E002}" dt="2023-08-02T17:02:54.890" v="2600" actId="478"/>
          <ac:picMkLst>
            <pc:docMk/>
            <pc:sldMk cId="2611612387" sldId="435"/>
            <ac:picMk id="10" creationId="{D2B13C56-66BE-C26A-3298-0A5464FB309B}"/>
          </ac:picMkLst>
        </pc:picChg>
        <pc:picChg chg="add mod modCrop">
          <ac:chgData name="Jonathan Mah" userId="5261b2f2f3e51194" providerId="LiveId" clId="{833092D5-9927-4807-BE3E-672C10A7E002}" dt="2023-08-09T20:13:47.064" v="3051" actId="732"/>
          <ac:picMkLst>
            <pc:docMk/>
            <pc:sldMk cId="2611612387" sldId="435"/>
            <ac:picMk id="11" creationId="{DE4DBE62-9EC2-2E15-7BA6-E8C53B37F2D0}"/>
          </ac:picMkLst>
        </pc:picChg>
      </pc:sldChg>
      <pc:sldChg chg="addSp delSp modSp add del mod">
        <pc:chgData name="Jonathan Mah" userId="5261b2f2f3e51194" providerId="LiveId" clId="{833092D5-9927-4807-BE3E-672C10A7E002}" dt="2023-08-09T20:14:23.747" v="3060" actId="47"/>
        <pc:sldMkLst>
          <pc:docMk/>
          <pc:sldMk cId="3570557347" sldId="436"/>
        </pc:sldMkLst>
        <pc:picChg chg="add del mod modCrop">
          <ac:chgData name="Jonathan Mah" userId="5261b2f2f3e51194" providerId="LiveId" clId="{833092D5-9927-4807-BE3E-672C10A7E002}" dt="2023-08-02T17:01:08.294" v="2597" actId="478"/>
          <ac:picMkLst>
            <pc:docMk/>
            <pc:sldMk cId="3570557347" sldId="436"/>
            <ac:picMk id="3" creationId="{2B940F56-2590-47EF-FBC2-7D8985B1FE57}"/>
          </ac:picMkLst>
        </pc:picChg>
        <pc:picChg chg="add del mod">
          <ac:chgData name="Jonathan Mah" userId="5261b2f2f3e51194" providerId="LiveId" clId="{833092D5-9927-4807-BE3E-672C10A7E002}" dt="2023-08-02T17:03:33.199" v="2615" actId="478"/>
          <ac:picMkLst>
            <pc:docMk/>
            <pc:sldMk cId="3570557347" sldId="436"/>
            <ac:picMk id="4" creationId="{56EA890C-1E8E-F221-3A80-98101AE51B80}"/>
          </ac:picMkLst>
        </pc:picChg>
        <pc:picChg chg="add mod modCrop">
          <ac:chgData name="Jonathan Mah" userId="5261b2f2f3e51194" providerId="LiveId" clId="{833092D5-9927-4807-BE3E-672C10A7E002}" dt="2023-08-02T17:03:55.134" v="2624" actId="1036"/>
          <ac:picMkLst>
            <pc:docMk/>
            <pc:sldMk cId="3570557347" sldId="436"/>
            <ac:picMk id="6" creationId="{AB3539CA-2542-006D-3FC2-7BFE0A09881C}"/>
          </ac:picMkLst>
        </pc:picChg>
        <pc:picChg chg="mod">
          <ac:chgData name="Jonathan Mah" userId="5261b2f2f3e51194" providerId="LiveId" clId="{833092D5-9927-4807-BE3E-672C10A7E002}" dt="2023-08-02T17:13:28.440" v="2625" actId="14100"/>
          <ac:picMkLst>
            <pc:docMk/>
            <pc:sldMk cId="3570557347" sldId="436"/>
            <ac:picMk id="8" creationId="{FCCB2D35-7979-88D1-3762-2C4970F8AB04}"/>
          </ac:picMkLst>
        </pc:picChg>
        <pc:picChg chg="del">
          <ac:chgData name="Jonathan Mah" userId="5261b2f2f3e51194" providerId="LiveId" clId="{833092D5-9927-4807-BE3E-672C10A7E002}" dt="2023-07-28T01:01:40.225" v="2588" actId="478"/>
          <ac:picMkLst>
            <pc:docMk/>
            <pc:sldMk cId="3570557347" sldId="436"/>
            <ac:picMk id="10" creationId="{D2B13C56-66BE-C26A-3298-0A5464FB309B}"/>
          </ac:picMkLst>
        </pc:picChg>
      </pc:sldChg>
      <pc:sldChg chg="addSp delSp modSp new del mod">
        <pc:chgData name="Jonathan Mah" userId="5261b2f2f3e51194" providerId="LiveId" clId="{833092D5-9927-4807-BE3E-672C10A7E002}" dt="2023-08-02T18:31:35.433" v="2716" actId="47"/>
        <pc:sldMkLst>
          <pc:docMk/>
          <pc:sldMk cId="1300350267" sldId="437"/>
        </pc:sldMkLst>
        <pc:spChg chg="del">
          <ac:chgData name="Jonathan Mah" userId="5261b2f2f3e51194" providerId="LiveId" clId="{833092D5-9927-4807-BE3E-672C10A7E002}" dt="2023-08-02T18:05:42.963" v="2627" actId="478"/>
          <ac:spMkLst>
            <pc:docMk/>
            <pc:sldMk cId="1300350267" sldId="437"/>
            <ac:spMk id="2" creationId="{B7899F7D-8F73-9F28-A812-F497CCB06CA5}"/>
          </ac:spMkLst>
        </pc:spChg>
        <pc:spChg chg="del">
          <ac:chgData name="Jonathan Mah" userId="5261b2f2f3e51194" providerId="LiveId" clId="{833092D5-9927-4807-BE3E-672C10A7E002}" dt="2023-08-02T18:05:42.963" v="2627" actId="478"/>
          <ac:spMkLst>
            <pc:docMk/>
            <pc:sldMk cId="1300350267" sldId="437"/>
            <ac:spMk id="3" creationId="{FB739402-CF2D-713B-C9CA-7AF8FC0910E2}"/>
          </ac:spMkLst>
        </pc:spChg>
        <pc:picChg chg="add del mod">
          <ac:chgData name="Jonathan Mah" userId="5261b2f2f3e51194" providerId="LiveId" clId="{833092D5-9927-4807-BE3E-672C10A7E002}" dt="2023-08-02T18:05:57.062" v="2630" actId="478"/>
          <ac:picMkLst>
            <pc:docMk/>
            <pc:sldMk cId="1300350267" sldId="437"/>
            <ac:picMk id="5" creationId="{FE86C6DF-C541-D443-F1BF-E320B34B69F8}"/>
          </ac:picMkLst>
        </pc:picChg>
        <pc:picChg chg="add del mod">
          <ac:chgData name="Jonathan Mah" userId="5261b2f2f3e51194" providerId="LiveId" clId="{833092D5-9927-4807-BE3E-672C10A7E002}" dt="2023-08-02T18:08:30.936" v="2632" actId="478"/>
          <ac:picMkLst>
            <pc:docMk/>
            <pc:sldMk cId="1300350267" sldId="437"/>
            <ac:picMk id="7" creationId="{612D20AD-F4C5-88F1-CA6F-5A25ED1ECF8D}"/>
          </ac:picMkLst>
        </pc:picChg>
        <pc:picChg chg="add del mod">
          <ac:chgData name="Jonathan Mah" userId="5261b2f2f3e51194" providerId="LiveId" clId="{833092D5-9927-4807-BE3E-672C10A7E002}" dt="2023-08-02T18:13:58.796" v="2634" actId="478"/>
          <ac:picMkLst>
            <pc:docMk/>
            <pc:sldMk cId="1300350267" sldId="437"/>
            <ac:picMk id="9" creationId="{3E4CE409-4CD4-A39A-DC2C-870AD9A33CD2}"/>
          </ac:picMkLst>
        </pc:picChg>
        <pc:picChg chg="add del mod">
          <ac:chgData name="Jonathan Mah" userId="5261b2f2f3e51194" providerId="LiveId" clId="{833092D5-9927-4807-BE3E-672C10A7E002}" dt="2023-08-02T18:16:36.596" v="2671" actId="21"/>
          <ac:picMkLst>
            <pc:docMk/>
            <pc:sldMk cId="1300350267" sldId="437"/>
            <ac:picMk id="10" creationId="{7E262FE9-D6AF-5987-F574-AF486C8072B1}"/>
          </ac:picMkLst>
        </pc:picChg>
        <pc:picChg chg="add del mod modCrop">
          <ac:chgData name="Jonathan Mah" userId="5261b2f2f3e51194" providerId="LiveId" clId="{833092D5-9927-4807-BE3E-672C10A7E002}" dt="2023-08-02T18:16:36.596" v="2671" actId="21"/>
          <ac:picMkLst>
            <pc:docMk/>
            <pc:sldMk cId="1300350267" sldId="437"/>
            <ac:picMk id="11" creationId="{F98270F6-058D-9165-3164-45728217295C}"/>
          </ac:picMkLst>
        </pc:picChg>
        <pc:picChg chg="add mod ord">
          <ac:chgData name="Jonathan Mah" userId="5261b2f2f3e51194" providerId="LiveId" clId="{833092D5-9927-4807-BE3E-672C10A7E002}" dt="2023-08-02T18:14:51.438" v="2640" actId="167"/>
          <ac:picMkLst>
            <pc:docMk/>
            <pc:sldMk cId="1300350267" sldId="437"/>
            <ac:picMk id="13" creationId="{9BFA5293-2626-DFC0-DEDC-2F62600E95F5}"/>
          </ac:picMkLst>
        </pc:picChg>
      </pc:sldChg>
      <pc:sldChg chg="addSp delSp modSp new mod">
        <pc:chgData name="Jonathan Mah" userId="5261b2f2f3e51194" providerId="LiveId" clId="{833092D5-9927-4807-BE3E-672C10A7E002}" dt="2023-10-05T21:58:43.087" v="3720" actId="478"/>
        <pc:sldMkLst>
          <pc:docMk/>
          <pc:sldMk cId="1025585485" sldId="438"/>
        </pc:sldMkLst>
        <pc:spChg chg="del">
          <ac:chgData name="Jonathan Mah" userId="5261b2f2f3e51194" providerId="LiveId" clId="{833092D5-9927-4807-BE3E-672C10A7E002}" dt="2023-08-02T18:16:22.436" v="2668" actId="478"/>
          <ac:spMkLst>
            <pc:docMk/>
            <pc:sldMk cId="1025585485" sldId="438"/>
            <ac:spMk id="2" creationId="{46DB949E-AB24-5537-D8BD-BA7D3328D3BA}"/>
          </ac:spMkLst>
        </pc:spChg>
        <pc:spChg chg="del">
          <ac:chgData name="Jonathan Mah" userId="5261b2f2f3e51194" providerId="LiveId" clId="{833092D5-9927-4807-BE3E-672C10A7E002}" dt="2023-08-02T18:16:22.436" v="2668" actId="478"/>
          <ac:spMkLst>
            <pc:docMk/>
            <pc:sldMk cId="1025585485" sldId="438"/>
            <ac:spMk id="3" creationId="{6C93EAED-4105-D501-E0F5-943AC5E02FFA}"/>
          </ac:spMkLst>
        </pc:spChg>
        <pc:spChg chg="add mod">
          <ac:chgData name="Jonathan Mah" userId="5261b2f2f3e51194" providerId="LiveId" clId="{833092D5-9927-4807-BE3E-672C10A7E002}" dt="2023-08-02T18:39:39.608" v="2769" actId="1036"/>
          <ac:spMkLst>
            <pc:docMk/>
            <pc:sldMk cId="1025585485" sldId="438"/>
            <ac:spMk id="27" creationId="{30C1E999-2148-CA7F-91A6-D8182AEE3997}"/>
          </ac:spMkLst>
        </pc:spChg>
        <pc:spChg chg="add mod">
          <ac:chgData name="Jonathan Mah" userId="5261b2f2f3e51194" providerId="LiveId" clId="{833092D5-9927-4807-BE3E-672C10A7E002}" dt="2023-08-02T18:40:37.411" v="2816" actId="1076"/>
          <ac:spMkLst>
            <pc:docMk/>
            <pc:sldMk cId="1025585485" sldId="438"/>
            <ac:spMk id="28" creationId="{70A1ACF4-3F6E-F703-F8B5-A408D687D633}"/>
          </ac:spMkLst>
        </pc:spChg>
        <pc:spChg chg="add mod">
          <ac:chgData name="Jonathan Mah" userId="5261b2f2f3e51194" providerId="LiveId" clId="{833092D5-9927-4807-BE3E-672C10A7E002}" dt="2023-08-02T18:40:33.043" v="2815" actId="1076"/>
          <ac:spMkLst>
            <pc:docMk/>
            <pc:sldMk cId="1025585485" sldId="438"/>
            <ac:spMk id="29" creationId="{158A0881-D6A5-BDF5-C935-3605B046D560}"/>
          </ac:spMkLst>
        </pc:spChg>
        <pc:spChg chg="add mod">
          <ac:chgData name="Jonathan Mah" userId="5261b2f2f3e51194" providerId="LiveId" clId="{833092D5-9927-4807-BE3E-672C10A7E002}" dt="2023-08-02T18:39:39.608" v="2769" actId="1036"/>
          <ac:spMkLst>
            <pc:docMk/>
            <pc:sldMk cId="1025585485" sldId="438"/>
            <ac:spMk id="30" creationId="{70A009CF-F80D-EF92-49EA-28B6EADC84FD}"/>
          </ac:spMkLst>
        </pc:spChg>
        <pc:spChg chg="add mod">
          <ac:chgData name="Jonathan Mah" userId="5261b2f2f3e51194" providerId="LiveId" clId="{833092D5-9927-4807-BE3E-672C10A7E002}" dt="2023-08-02T18:39:49.424" v="2812" actId="1037"/>
          <ac:spMkLst>
            <pc:docMk/>
            <pc:sldMk cId="1025585485" sldId="438"/>
            <ac:spMk id="31" creationId="{C9D5EF84-FD14-8881-91E4-1178E28D10FB}"/>
          </ac:spMkLst>
        </pc:spChg>
        <pc:spChg chg="add mod">
          <ac:chgData name="Jonathan Mah" userId="5261b2f2f3e51194" providerId="LiveId" clId="{833092D5-9927-4807-BE3E-672C10A7E002}" dt="2023-08-02T18:41:00.894" v="2819" actId="20577"/>
          <ac:spMkLst>
            <pc:docMk/>
            <pc:sldMk cId="1025585485" sldId="438"/>
            <ac:spMk id="32" creationId="{E1E8201A-2651-7161-F467-436DD58C2C1E}"/>
          </ac:spMkLst>
        </pc:spChg>
        <pc:spChg chg="add mod">
          <ac:chgData name="Jonathan Mah" userId="5261b2f2f3e51194" providerId="LiveId" clId="{833092D5-9927-4807-BE3E-672C10A7E002}" dt="2023-08-02T18:41:10.568" v="2822" actId="20577"/>
          <ac:spMkLst>
            <pc:docMk/>
            <pc:sldMk cId="1025585485" sldId="438"/>
            <ac:spMk id="33" creationId="{E2514CAE-C01F-D60A-80D8-F6E470C59732}"/>
          </ac:spMkLst>
        </pc:spChg>
        <pc:spChg chg="add mod">
          <ac:chgData name="Jonathan Mah" userId="5261b2f2f3e51194" providerId="LiveId" clId="{833092D5-9927-4807-BE3E-672C10A7E002}" dt="2023-08-02T18:41:28.497" v="2833" actId="20577"/>
          <ac:spMkLst>
            <pc:docMk/>
            <pc:sldMk cId="1025585485" sldId="438"/>
            <ac:spMk id="34" creationId="{C0CAA44D-4916-7B0E-0415-A928E1C3E6EE}"/>
          </ac:spMkLst>
        </pc:spChg>
        <pc:picChg chg="add del mod">
          <ac:chgData name="Jonathan Mah" userId="5261b2f2f3e51194" providerId="LiveId" clId="{833092D5-9927-4807-BE3E-672C10A7E002}" dt="2023-10-05T21:58:42.636" v="3719" actId="931"/>
          <ac:picMkLst>
            <pc:docMk/>
            <pc:sldMk cId="1025585485" sldId="438"/>
            <ac:picMk id="3" creationId="{884C19C1-458E-428C-3B0D-B86ECE5099BA}"/>
          </ac:picMkLst>
        </pc:picChg>
        <pc:picChg chg="add del mod">
          <ac:chgData name="Jonathan Mah" userId="5261b2f2f3e51194" providerId="LiveId" clId="{833092D5-9927-4807-BE3E-672C10A7E002}" dt="2023-08-02T18:21:15.108" v="2678" actId="478"/>
          <ac:picMkLst>
            <pc:docMk/>
            <pc:sldMk cId="1025585485" sldId="438"/>
            <ac:picMk id="5" creationId="{8A9ADF42-42AC-0A07-B854-CBEA85AFE11A}"/>
          </ac:picMkLst>
        </pc:picChg>
        <pc:picChg chg="add del mod">
          <ac:chgData name="Jonathan Mah" userId="5261b2f2f3e51194" providerId="LiveId" clId="{833092D5-9927-4807-BE3E-672C10A7E002}" dt="2023-08-02T18:16:42.343" v="2674" actId="478"/>
          <ac:picMkLst>
            <pc:docMk/>
            <pc:sldMk cId="1025585485" sldId="438"/>
            <ac:picMk id="6" creationId="{F01F5FB4-A5E9-1DF0-959E-379B42F4A1C3}"/>
          </ac:picMkLst>
        </pc:picChg>
        <pc:picChg chg="add del mod">
          <ac:chgData name="Jonathan Mah" userId="5261b2f2f3e51194" providerId="LiveId" clId="{833092D5-9927-4807-BE3E-672C10A7E002}" dt="2023-08-02T18:16:42.343" v="2674" actId="478"/>
          <ac:picMkLst>
            <pc:docMk/>
            <pc:sldMk cId="1025585485" sldId="438"/>
            <ac:picMk id="7" creationId="{0C7C14BC-20B5-EB9C-119B-E481FBA120D5}"/>
          </ac:picMkLst>
        </pc:picChg>
        <pc:picChg chg="add del mod">
          <ac:chgData name="Jonathan Mah" userId="5261b2f2f3e51194" providerId="LiveId" clId="{833092D5-9927-4807-BE3E-672C10A7E002}" dt="2023-08-02T18:16:55.566" v="2677" actId="478"/>
          <ac:picMkLst>
            <pc:docMk/>
            <pc:sldMk cId="1025585485" sldId="438"/>
            <ac:picMk id="8" creationId="{598BF043-676B-36A5-1BDA-EA3647A09225}"/>
          </ac:picMkLst>
        </pc:picChg>
        <pc:picChg chg="add del mod">
          <ac:chgData name="Jonathan Mah" userId="5261b2f2f3e51194" providerId="LiveId" clId="{833092D5-9927-4807-BE3E-672C10A7E002}" dt="2023-08-02T18:16:55.566" v="2677" actId="478"/>
          <ac:picMkLst>
            <pc:docMk/>
            <pc:sldMk cId="1025585485" sldId="438"/>
            <ac:picMk id="9" creationId="{64055AB7-0279-4BB6-3AF0-0CBF0265B838}"/>
          </ac:picMkLst>
        </pc:picChg>
        <pc:picChg chg="add del mod">
          <ac:chgData name="Jonathan Mah" userId="5261b2f2f3e51194" providerId="LiveId" clId="{833092D5-9927-4807-BE3E-672C10A7E002}" dt="2023-08-02T18:24:22.947" v="2680" actId="478"/>
          <ac:picMkLst>
            <pc:docMk/>
            <pc:sldMk cId="1025585485" sldId="438"/>
            <ac:picMk id="11" creationId="{E83585C6-68C0-7AC5-0034-7F5ED689B6BF}"/>
          </ac:picMkLst>
        </pc:picChg>
        <pc:picChg chg="add del mod">
          <ac:chgData name="Jonathan Mah" userId="5261b2f2f3e51194" providerId="LiveId" clId="{833092D5-9927-4807-BE3E-672C10A7E002}" dt="2023-08-02T18:31:43.300" v="2717" actId="478"/>
          <ac:picMkLst>
            <pc:docMk/>
            <pc:sldMk cId="1025585485" sldId="438"/>
            <ac:picMk id="13" creationId="{762763DC-0AED-C764-A3BB-870E9B730D20}"/>
          </ac:picMkLst>
        </pc:picChg>
        <pc:picChg chg="add mod">
          <ac:chgData name="Jonathan Mah" userId="5261b2f2f3e51194" providerId="LiveId" clId="{833092D5-9927-4807-BE3E-672C10A7E002}" dt="2023-08-02T18:31:04.605" v="2714" actId="14100"/>
          <ac:picMkLst>
            <pc:docMk/>
            <pc:sldMk cId="1025585485" sldId="438"/>
            <ac:picMk id="14" creationId="{7D397709-39BB-CDDA-CBC2-13B1E06BDBDD}"/>
          </ac:picMkLst>
        </pc:picChg>
        <pc:picChg chg="add del mod modCrop">
          <ac:chgData name="Jonathan Mah" userId="5261b2f2f3e51194" providerId="LiveId" clId="{833092D5-9927-4807-BE3E-672C10A7E002}" dt="2023-08-02T18:29:55.566" v="2695" actId="478"/>
          <ac:picMkLst>
            <pc:docMk/>
            <pc:sldMk cId="1025585485" sldId="438"/>
            <ac:picMk id="15" creationId="{1EB6C7F6-D7D9-4AC1-B118-0FEF5DF1AB0E}"/>
          </ac:picMkLst>
        </pc:picChg>
        <pc:picChg chg="add mod modCrop">
          <ac:chgData name="Jonathan Mah" userId="5261b2f2f3e51194" providerId="LiveId" clId="{833092D5-9927-4807-BE3E-672C10A7E002}" dt="2023-08-02T18:31:18.317" v="2715" actId="14100"/>
          <ac:picMkLst>
            <pc:docMk/>
            <pc:sldMk cId="1025585485" sldId="438"/>
            <ac:picMk id="16" creationId="{A8CF3A43-D797-28AA-C369-460C438598FA}"/>
          </ac:picMkLst>
        </pc:picChg>
        <pc:picChg chg="add del mod ord">
          <ac:chgData name="Jonathan Mah" userId="5261b2f2f3e51194" providerId="LiveId" clId="{833092D5-9927-4807-BE3E-672C10A7E002}" dt="2023-08-02T18:32:29.315" v="2720" actId="478"/>
          <ac:picMkLst>
            <pc:docMk/>
            <pc:sldMk cId="1025585485" sldId="438"/>
            <ac:picMk id="18" creationId="{67270E2C-7D31-58CF-3B8D-D46ECF53ADA1}"/>
          </ac:picMkLst>
        </pc:picChg>
        <pc:picChg chg="add del mod ord">
          <ac:chgData name="Jonathan Mah" userId="5261b2f2f3e51194" providerId="LiveId" clId="{833092D5-9927-4807-BE3E-672C10A7E002}" dt="2023-08-02T18:34:39.016" v="2724" actId="478"/>
          <ac:picMkLst>
            <pc:docMk/>
            <pc:sldMk cId="1025585485" sldId="438"/>
            <ac:picMk id="20" creationId="{F6CD5BAC-1D5B-F039-2A6F-5472FBEBDB55}"/>
          </ac:picMkLst>
        </pc:picChg>
        <pc:picChg chg="add del mod ord">
          <ac:chgData name="Jonathan Mah" userId="5261b2f2f3e51194" providerId="LiveId" clId="{833092D5-9927-4807-BE3E-672C10A7E002}" dt="2023-08-02T18:36:01.638" v="2727" actId="478"/>
          <ac:picMkLst>
            <pc:docMk/>
            <pc:sldMk cId="1025585485" sldId="438"/>
            <ac:picMk id="22" creationId="{AB196FAA-3838-8B54-6FBD-10608F8B7BA6}"/>
          </ac:picMkLst>
        </pc:picChg>
        <pc:picChg chg="add del mod ord">
          <ac:chgData name="Jonathan Mah" userId="5261b2f2f3e51194" providerId="LiveId" clId="{833092D5-9927-4807-BE3E-672C10A7E002}" dt="2023-08-02T18:38:27.093" v="2731" actId="478"/>
          <ac:picMkLst>
            <pc:docMk/>
            <pc:sldMk cId="1025585485" sldId="438"/>
            <ac:picMk id="24" creationId="{43AB49EB-214D-8AAA-CE4F-67E3A6EF0C7A}"/>
          </ac:picMkLst>
        </pc:picChg>
        <pc:picChg chg="add del mod ord">
          <ac:chgData name="Jonathan Mah" userId="5261b2f2f3e51194" providerId="LiveId" clId="{833092D5-9927-4807-BE3E-672C10A7E002}" dt="2023-10-05T21:58:43.087" v="3720" actId="478"/>
          <ac:picMkLst>
            <pc:docMk/>
            <pc:sldMk cId="1025585485" sldId="438"/>
            <ac:picMk id="26" creationId="{4AF9EB9C-3EE1-2A91-3AC7-511ADCC6AA66}"/>
          </ac:picMkLst>
        </pc:picChg>
      </pc:sldChg>
      <pc:sldChg chg="addSp delSp modSp new mod modNotesTx">
        <pc:chgData name="Jonathan Mah" userId="5261b2f2f3e51194" providerId="LiveId" clId="{833092D5-9927-4807-BE3E-672C10A7E002}" dt="2023-09-06T23:16:53.822" v="3531" actId="1076"/>
        <pc:sldMkLst>
          <pc:docMk/>
          <pc:sldMk cId="946828120" sldId="439"/>
        </pc:sldMkLst>
        <pc:spChg chg="del">
          <ac:chgData name="Jonathan Mah" userId="5261b2f2f3e51194" providerId="LiveId" clId="{833092D5-9927-4807-BE3E-672C10A7E002}" dt="2023-08-02T20:50:59.312" v="2835" actId="478"/>
          <ac:spMkLst>
            <pc:docMk/>
            <pc:sldMk cId="946828120" sldId="439"/>
            <ac:spMk id="2" creationId="{9A760CAF-EF33-5EDA-0339-193D392C99C8}"/>
          </ac:spMkLst>
        </pc:spChg>
        <pc:spChg chg="del">
          <ac:chgData name="Jonathan Mah" userId="5261b2f2f3e51194" providerId="LiveId" clId="{833092D5-9927-4807-BE3E-672C10A7E002}" dt="2023-08-02T20:50:59.312" v="2835" actId="478"/>
          <ac:spMkLst>
            <pc:docMk/>
            <pc:sldMk cId="946828120" sldId="439"/>
            <ac:spMk id="3" creationId="{57DAC04A-F9D7-5813-E04F-CF6C00B9C6E8}"/>
          </ac:spMkLst>
        </pc:spChg>
        <pc:spChg chg="add mod">
          <ac:chgData name="Jonathan Mah" userId="5261b2f2f3e51194" providerId="LiveId" clId="{833092D5-9927-4807-BE3E-672C10A7E002}" dt="2023-09-06T23:16:49.942" v="3530" actId="1076"/>
          <ac:spMkLst>
            <pc:docMk/>
            <pc:sldMk cId="946828120" sldId="439"/>
            <ac:spMk id="7" creationId="{B0FFBC70-CFBA-52AE-8026-4620E350A1E6}"/>
          </ac:spMkLst>
        </pc:spChg>
        <pc:spChg chg="add mod">
          <ac:chgData name="Jonathan Mah" userId="5261b2f2f3e51194" providerId="LiveId" clId="{833092D5-9927-4807-BE3E-672C10A7E002}" dt="2023-09-06T23:16:53.822" v="3531" actId="1076"/>
          <ac:spMkLst>
            <pc:docMk/>
            <pc:sldMk cId="946828120" sldId="439"/>
            <ac:spMk id="8" creationId="{F1079067-BCD7-CE94-18E7-962339D5C1FC}"/>
          </ac:spMkLst>
        </pc:spChg>
        <pc:spChg chg="add del mod">
          <ac:chgData name="Jonathan Mah" userId="5261b2f2f3e51194" providerId="LiveId" clId="{833092D5-9927-4807-BE3E-672C10A7E002}" dt="2023-09-06T22:17:47.874" v="3513" actId="478"/>
          <ac:spMkLst>
            <pc:docMk/>
            <pc:sldMk cId="946828120" sldId="439"/>
            <ac:spMk id="11" creationId="{FD539714-DAAA-F325-4B79-169741A3DF76}"/>
          </ac:spMkLst>
        </pc:spChg>
        <pc:spChg chg="add del mod">
          <ac:chgData name="Jonathan Mah" userId="5261b2f2f3e51194" providerId="LiveId" clId="{833092D5-9927-4807-BE3E-672C10A7E002}" dt="2023-09-06T22:17:47.874" v="3513" actId="478"/>
          <ac:spMkLst>
            <pc:docMk/>
            <pc:sldMk cId="946828120" sldId="439"/>
            <ac:spMk id="12" creationId="{58E043C6-9779-F717-74C9-EC8295B72485}"/>
          </ac:spMkLst>
        </pc:spChg>
        <pc:spChg chg="add del mod">
          <ac:chgData name="Jonathan Mah" userId="5261b2f2f3e51194" providerId="LiveId" clId="{833092D5-9927-4807-BE3E-672C10A7E002}" dt="2023-09-06T22:17:47.874" v="3513" actId="478"/>
          <ac:spMkLst>
            <pc:docMk/>
            <pc:sldMk cId="946828120" sldId="439"/>
            <ac:spMk id="13" creationId="{F28E095C-0CF3-5D0E-141C-7F163AB55D1F}"/>
          </ac:spMkLst>
        </pc:spChg>
        <pc:picChg chg="add del mod modCrop">
          <ac:chgData name="Jonathan Mah" userId="5261b2f2f3e51194" providerId="LiveId" clId="{833092D5-9927-4807-BE3E-672C10A7E002}" dt="2023-09-06T22:17:47.874" v="3513" actId="478"/>
          <ac:picMkLst>
            <pc:docMk/>
            <pc:sldMk cId="946828120" sldId="439"/>
            <ac:picMk id="3" creationId="{015A4347-7522-A427-66B1-2DCE3C629FAC}"/>
          </ac:picMkLst>
        </pc:picChg>
        <pc:picChg chg="add mod">
          <ac:chgData name="Jonathan Mah" userId="5261b2f2f3e51194" providerId="LiveId" clId="{833092D5-9927-4807-BE3E-672C10A7E002}" dt="2023-09-06T23:16:26.463" v="3527" actId="1076"/>
          <ac:picMkLst>
            <pc:docMk/>
            <pc:sldMk cId="946828120" sldId="439"/>
            <ac:picMk id="4" creationId="{4DADA4C1-ED86-8572-A0AF-DFF1BAEC02D5}"/>
          </ac:picMkLst>
        </pc:picChg>
        <pc:picChg chg="add del mod modCrop">
          <ac:chgData name="Jonathan Mah" userId="5261b2f2f3e51194" providerId="LiveId" clId="{833092D5-9927-4807-BE3E-672C10A7E002}" dt="2023-08-10T00:23:42.954" v="3101" actId="478"/>
          <ac:picMkLst>
            <pc:docMk/>
            <pc:sldMk cId="946828120" sldId="439"/>
            <ac:picMk id="5" creationId="{1D87A8BC-1F73-EF73-F802-6BD25B48BBEC}"/>
          </ac:picMkLst>
        </pc:picChg>
        <pc:picChg chg="add del mod">
          <ac:chgData name="Jonathan Mah" userId="5261b2f2f3e51194" providerId="LiveId" clId="{833092D5-9927-4807-BE3E-672C10A7E002}" dt="2023-08-10T00:37:44.523" v="3109" actId="478"/>
          <ac:picMkLst>
            <pc:docMk/>
            <pc:sldMk cId="946828120" sldId="439"/>
            <ac:picMk id="6" creationId="{37C89976-7D88-E08C-187E-A34B5DD80288}"/>
          </ac:picMkLst>
        </pc:picChg>
        <pc:picChg chg="add mod modCrop">
          <ac:chgData name="Jonathan Mah" userId="5261b2f2f3e51194" providerId="LiveId" clId="{833092D5-9927-4807-BE3E-672C10A7E002}" dt="2023-09-06T23:16:26.463" v="3527" actId="1076"/>
          <ac:picMkLst>
            <pc:docMk/>
            <pc:sldMk cId="946828120" sldId="439"/>
            <ac:picMk id="6" creationId="{CD40B072-67BD-20EC-F0AF-E77E9F317F28}"/>
          </ac:picMkLst>
        </pc:picChg>
        <pc:picChg chg="add del mod">
          <ac:chgData name="Jonathan Mah" userId="5261b2f2f3e51194" providerId="LiveId" clId="{833092D5-9927-4807-BE3E-672C10A7E002}" dt="2023-08-02T20:58:28.267" v="2841" actId="478"/>
          <ac:picMkLst>
            <pc:docMk/>
            <pc:sldMk cId="946828120" sldId="439"/>
            <ac:picMk id="7" creationId="{C9D6FA3C-51BC-B0E0-A9CA-0E0626B081A4}"/>
          </ac:picMkLst>
        </pc:picChg>
        <pc:picChg chg="add del mod">
          <ac:chgData name="Jonathan Mah" userId="5261b2f2f3e51194" providerId="LiveId" clId="{833092D5-9927-4807-BE3E-672C10A7E002}" dt="2023-08-10T00:40:15.876" v="3114" actId="478"/>
          <ac:picMkLst>
            <pc:docMk/>
            <pc:sldMk cId="946828120" sldId="439"/>
            <ac:picMk id="8" creationId="{3B91BADF-743A-3D09-16DD-B1CCC099D8DE}"/>
          </ac:picMkLst>
        </pc:picChg>
        <pc:picChg chg="add del mod">
          <ac:chgData name="Jonathan Mah" userId="5261b2f2f3e51194" providerId="LiveId" clId="{833092D5-9927-4807-BE3E-672C10A7E002}" dt="2023-08-02T21:15:38.262" v="2845" actId="478"/>
          <ac:picMkLst>
            <pc:docMk/>
            <pc:sldMk cId="946828120" sldId="439"/>
            <ac:picMk id="9" creationId="{433260C7-BBDC-B50C-738B-5882F7B9ECB8}"/>
          </ac:picMkLst>
        </pc:picChg>
        <pc:picChg chg="add del mod">
          <ac:chgData name="Jonathan Mah" userId="5261b2f2f3e51194" providerId="LiveId" clId="{833092D5-9927-4807-BE3E-672C10A7E002}" dt="2023-09-06T22:17:46.146" v="3512" actId="478"/>
          <ac:picMkLst>
            <pc:docMk/>
            <pc:sldMk cId="946828120" sldId="439"/>
            <ac:picMk id="10" creationId="{6CE684A9-9834-709A-8D0E-044BCDB0D233}"/>
          </ac:picMkLst>
        </pc:picChg>
        <pc:picChg chg="add del mod">
          <ac:chgData name="Jonathan Mah" userId="5261b2f2f3e51194" providerId="LiveId" clId="{833092D5-9927-4807-BE3E-672C10A7E002}" dt="2023-08-02T21:22:34.415" v="2855" actId="478"/>
          <ac:picMkLst>
            <pc:docMk/>
            <pc:sldMk cId="946828120" sldId="439"/>
            <ac:picMk id="11" creationId="{E6F653E3-7217-5ACC-201F-9D97B22DFA8F}"/>
          </ac:picMkLst>
        </pc:picChg>
        <pc:picChg chg="add del mod">
          <ac:chgData name="Jonathan Mah" userId="5261b2f2f3e51194" providerId="LiveId" clId="{833092D5-9927-4807-BE3E-672C10A7E002}" dt="2023-08-02T21:30:10.022" v="2866" actId="478"/>
          <ac:picMkLst>
            <pc:docMk/>
            <pc:sldMk cId="946828120" sldId="439"/>
            <ac:picMk id="13" creationId="{AF41CC58-3401-7059-9933-A9DCB55DA95A}"/>
          </ac:picMkLst>
        </pc:picChg>
        <pc:picChg chg="add del mod">
          <ac:chgData name="Jonathan Mah" userId="5261b2f2f3e51194" providerId="LiveId" clId="{833092D5-9927-4807-BE3E-672C10A7E002}" dt="2023-08-02T23:39:09.989" v="2869" actId="478"/>
          <ac:picMkLst>
            <pc:docMk/>
            <pc:sldMk cId="946828120" sldId="439"/>
            <ac:picMk id="15" creationId="{577D2ED3-3A05-DA77-C7D4-8DC993C6BE22}"/>
          </ac:picMkLst>
        </pc:picChg>
        <pc:picChg chg="add del mod">
          <ac:chgData name="Jonathan Mah" userId="5261b2f2f3e51194" providerId="LiveId" clId="{833092D5-9927-4807-BE3E-672C10A7E002}" dt="2023-08-10T00:23:42.954" v="3101" actId="478"/>
          <ac:picMkLst>
            <pc:docMk/>
            <pc:sldMk cId="946828120" sldId="439"/>
            <ac:picMk id="17" creationId="{E67A5301-6DFF-5322-EF42-F755F5DCBD36}"/>
          </ac:picMkLst>
        </pc:picChg>
      </pc:sldChg>
      <pc:sldChg chg="addSp delSp modSp add del mod">
        <pc:chgData name="Jonathan Mah" userId="5261b2f2f3e51194" providerId="LiveId" clId="{833092D5-9927-4807-BE3E-672C10A7E002}" dt="2023-08-29T22:56:41.607" v="3419" actId="47"/>
        <pc:sldMkLst>
          <pc:docMk/>
          <pc:sldMk cId="3712981177" sldId="440"/>
        </pc:sldMkLst>
        <pc:picChg chg="add del mod">
          <ac:chgData name="Jonathan Mah" userId="5261b2f2f3e51194" providerId="LiveId" clId="{833092D5-9927-4807-BE3E-672C10A7E002}" dt="2023-08-04T22:55:58.311" v="3011" actId="478"/>
          <ac:picMkLst>
            <pc:docMk/>
            <pc:sldMk cId="3712981177" sldId="440"/>
            <ac:picMk id="3" creationId="{12951A5A-72D6-EF44-6975-63072165B434}"/>
          </ac:picMkLst>
        </pc:picChg>
        <pc:picChg chg="add mod">
          <ac:chgData name="Jonathan Mah" userId="5261b2f2f3e51194" providerId="LiveId" clId="{833092D5-9927-4807-BE3E-672C10A7E002}" dt="2023-08-04T22:56:52.622" v="3013" actId="1076"/>
          <ac:picMkLst>
            <pc:docMk/>
            <pc:sldMk cId="3712981177" sldId="440"/>
            <ac:picMk id="5" creationId="{96B050CA-8865-C783-C19A-91724B631BBD}"/>
          </ac:picMkLst>
        </pc:picChg>
        <pc:picChg chg="del">
          <ac:chgData name="Jonathan Mah" userId="5261b2f2f3e51194" providerId="LiveId" clId="{833092D5-9927-4807-BE3E-672C10A7E002}" dt="2023-08-04T22:55:46.473" v="3009" actId="478"/>
          <ac:picMkLst>
            <pc:docMk/>
            <pc:sldMk cId="3712981177" sldId="440"/>
            <ac:picMk id="7" creationId="{7204DCF6-82C0-71A8-998C-5090574C8F59}"/>
          </ac:picMkLst>
        </pc:picChg>
      </pc:sldChg>
      <pc:sldChg chg="addSp delSp modSp new del mod">
        <pc:chgData name="Jonathan Mah" userId="5261b2f2f3e51194" providerId="LiveId" clId="{833092D5-9927-4807-BE3E-672C10A7E002}" dt="2023-08-29T22:56:41.607" v="3419" actId="47"/>
        <pc:sldMkLst>
          <pc:docMk/>
          <pc:sldMk cId="3078207290" sldId="441"/>
        </pc:sldMkLst>
        <pc:spChg chg="del">
          <ac:chgData name="Jonathan Mah" userId="5261b2f2f3e51194" providerId="LiveId" clId="{833092D5-9927-4807-BE3E-672C10A7E002}" dt="2023-08-09T18:42:28.966" v="3015" actId="478"/>
          <ac:spMkLst>
            <pc:docMk/>
            <pc:sldMk cId="3078207290" sldId="441"/>
            <ac:spMk id="2" creationId="{2371DB64-48E9-DF51-426E-917C83A4529B}"/>
          </ac:spMkLst>
        </pc:spChg>
        <pc:spChg chg="del">
          <ac:chgData name="Jonathan Mah" userId="5261b2f2f3e51194" providerId="LiveId" clId="{833092D5-9927-4807-BE3E-672C10A7E002}" dt="2023-08-09T18:42:28.966" v="3015" actId="478"/>
          <ac:spMkLst>
            <pc:docMk/>
            <pc:sldMk cId="3078207290" sldId="441"/>
            <ac:spMk id="3" creationId="{98521559-2C6D-0CFA-9E69-6C11D1754822}"/>
          </ac:spMkLst>
        </pc:spChg>
        <pc:spChg chg="add mod">
          <ac:chgData name="Jonathan Mah" userId="5261b2f2f3e51194" providerId="LiveId" clId="{833092D5-9927-4807-BE3E-672C10A7E002}" dt="2023-08-09T18:43:39.011" v="3032" actId="1076"/>
          <ac:spMkLst>
            <pc:docMk/>
            <pc:sldMk cId="3078207290" sldId="441"/>
            <ac:spMk id="8" creationId="{22245AF4-E12B-6028-106C-A2580FE872BE}"/>
          </ac:spMkLst>
        </pc:spChg>
        <pc:spChg chg="add mod">
          <ac:chgData name="Jonathan Mah" userId="5261b2f2f3e51194" providerId="LiveId" clId="{833092D5-9927-4807-BE3E-672C10A7E002}" dt="2023-08-09T18:43:52.162" v="3035" actId="20577"/>
          <ac:spMkLst>
            <pc:docMk/>
            <pc:sldMk cId="3078207290" sldId="441"/>
            <ac:spMk id="9" creationId="{AC9D13E7-905F-78F0-0869-578D1792FC4A}"/>
          </ac:spMkLst>
        </pc:spChg>
        <pc:graphicFrameChg chg="add del modGraphic">
          <ac:chgData name="Jonathan Mah" userId="5261b2f2f3e51194" providerId="LiveId" clId="{833092D5-9927-4807-BE3E-672C10A7E002}" dt="2023-08-17T16:03:32.750" v="3285" actId="478"/>
          <ac:graphicFrameMkLst>
            <pc:docMk/>
            <pc:sldMk cId="3078207290" sldId="441"/>
            <ac:graphicFrameMk id="3" creationId="{3A0E64F7-9129-B801-D08E-F9A069FBAEC4}"/>
          </ac:graphicFrameMkLst>
        </pc:graphicFrameChg>
        <pc:picChg chg="add mod">
          <ac:chgData name="Jonathan Mah" userId="5261b2f2f3e51194" providerId="LiveId" clId="{833092D5-9927-4807-BE3E-672C10A7E002}" dt="2023-08-09T18:43:17.283" v="3029" actId="1076"/>
          <ac:picMkLst>
            <pc:docMk/>
            <pc:sldMk cId="3078207290" sldId="441"/>
            <ac:picMk id="5" creationId="{60A04D63-01D5-D6D3-B34F-28041A233F8F}"/>
          </ac:picMkLst>
        </pc:picChg>
        <pc:picChg chg="add mod">
          <ac:chgData name="Jonathan Mah" userId="5261b2f2f3e51194" providerId="LiveId" clId="{833092D5-9927-4807-BE3E-672C10A7E002}" dt="2023-08-09T18:43:18.724" v="3030" actId="1076"/>
          <ac:picMkLst>
            <pc:docMk/>
            <pc:sldMk cId="3078207290" sldId="441"/>
            <ac:picMk id="7" creationId="{E1425EC5-B74D-CDC5-2869-14C75477B174}"/>
          </ac:picMkLst>
        </pc:picChg>
      </pc:sldChg>
      <pc:sldChg chg="addSp delSp modSp add mod">
        <pc:chgData name="Jonathan Mah" userId="5261b2f2f3e51194" providerId="LiveId" clId="{833092D5-9927-4807-BE3E-672C10A7E002}" dt="2023-08-09T20:16:23.696" v="3075" actId="1035"/>
        <pc:sldMkLst>
          <pc:docMk/>
          <pc:sldMk cId="2893417591" sldId="442"/>
        </pc:sldMkLst>
        <pc:picChg chg="add del mod modCrop">
          <ac:chgData name="Jonathan Mah" userId="5261b2f2f3e51194" providerId="LiveId" clId="{833092D5-9927-4807-BE3E-672C10A7E002}" dt="2023-08-09T20:16:02.286" v="3067" actId="478"/>
          <ac:picMkLst>
            <pc:docMk/>
            <pc:sldMk cId="2893417591" sldId="442"/>
            <ac:picMk id="3" creationId="{38BD0525-DBA2-C258-B3F3-64A40B10B9B5}"/>
          </ac:picMkLst>
        </pc:picChg>
        <pc:picChg chg="add mod modCrop">
          <ac:chgData name="Jonathan Mah" userId="5261b2f2f3e51194" providerId="LiveId" clId="{833092D5-9927-4807-BE3E-672C10A7E002}" dt="2023-08-09T20:16:23.696" v="3075" actId="1035"/>
          <ac:picMkLst>
            <pc:docMk/>
            <pc:sldMk cId="2893417591" sldId="442"/>
            <ac:picMk id="5" creationId="{A6C5AF9B-FF2A-339D-45B8-CE1198870358}"/>
          </ac:picMkLst>
        </pc:picChg>
        <pc:picChg chg="mod">
          <ac:chgData name="Jonathan Mah" userId="5261b2f2f3e51194" providerId="LiveId" clId="{833092D5-9927-4807-BE3E-672C10A7E002}" dt="2023-08-09T20:15:29.284" v="3066" actId="14100"/>
          <ac:picMkLst>
            <pc:docMk/>
            <pc:sldMk cId="2893417591" sldId="442"/>
            <ac:picMk id="8" creationId="{FCCB2D35-7979-88D1-3762-2C4970F8AB04}"/>
          </ac:picMkLst>
        </pc:picChg>
        <pc:picChg chg="del">
          <ac:chgData name="Jonathan Mah" userId="5261b2f2f3e51194" providerId="LiveId" clId="{833092D5-9927-4807-BE3E-672C10A7E002}" dt="2023-08-09T20:14:57.939" v="3061" actId="478"/>
          <ac:picMkLst>
            <pc:docMk/>
            <pc:sldMk cId="2893417591" sldId="442"/>
            <ac:picMk id="11" creationId="{DE4DBE62-9EC2-2E15-7BA6-E8C53B37F2D0}"/>
          </ac:picMkLst>
        </pc:picChg>
      </pc:sldChg>
      <pc:sldChg chg="addSp delSp modSp new del mod">
        <pc:chgData name="Jonathan Mah" userId="5261b2f2f3e51194" providerId="LiveId" clId="{833092D5-9927-4807-BE3E-672C10A7E002}" dt="2023-08-17T16:03:28.592" v="3283" actId="47"/>
        <pc:sldMkLst>
          <pc:docMk/>
          <pc:sldMk cId="2982453029" sldId="443"/>
        </pc:sldMkLst>
        <pc:spChg chg="del">
          <ac:chgData name="Jonathan Mah" userId="5261b2f2f3e51194" providerId="LiveId" clId="{833092D5-9927-4807-BE3E-672C10A7E002}" dt="2023-08-17T15:14:03.848" v="3141" actId="478"/>
          <ac:spMkLst>
            <pc:docMk/>
            <pc:sldMk cId="2982453029" sldId="443"/>
            <ac:spMk id="2" creationId="{311BA1CD-2C9B-6835-B944-4AB50A9EFBD6}"/>
          </ac:spMkLst>
        </pc:spChg>
        <pc:spChg chg="del">
          <ac:chgData name="Jonathan Mah" userId="5261b2f2f3e51194" providerId="LiveId" clId="{833092D5-9927-4807-BE3E-672C10A7E002}" dt="2023-08-17T15:14:03.848" v="3141" actId="478"/>
          <ac:spMkLst>
            <pc:docMk/>
            <pc:sldMk cId="2982453029" sldId="443"/>
            <ac:spMk id="3" creationId="{E6603930-51FE-AE11-3294-20915F768015}"/>
          </ac:spMkLst>
        </pc:spChg>
        <pc:picChg chg="add mod ord">
          <ac:chgData name="Jonathan Mah" userId="5261b2f2f3e51194" providerId="LiveId" clId="{833092D5-9927-4807-BE3E-672C10A7E002}" dt="2023-08-17T15:21:05.427" v="3246" actId="1038"/>
          <ac:picMkLst>
            <pc:docMk/>
            <pc:sldMk cId="2982453029" sldId="443"/>
            <ac:picMk id="4" creationId="{624DAFEB-71FF-252A-7CD6-2AE2C3434498}"/>
          </ac:picMkLst>
        </pc:picChg>
        <pc:picChg chg="add del mod">
          <ac:chgData name="Jonathan Mah" userId="5261b2f2f3e51194" providerId="LiveId" clId="{833092D5-9927-4807-BE3E-672C10A7E002}" dt="2023-08-17T15:15:01.930" v="3147" actId="478"/>
          <ac:picMkLst>
            <pc:docMk/>
            <pc:sldMk cId="2982453029" sldId="443"/>
            <ac:picMk id="6" creationId="{1CEC12BA-BCA1-2BA0-E222-312439FF8CAA}"/>
          </ac:picMkLst>
        </pc:picChg>
        <pc:picChg chg="add mod">
          <ac:chgData name="Jonathan Mah" userId="5261b2f2f3e51194" providerId="LiveId" clId="{833092D5-9927-4807-BE3E-672C10A7E002}" dt="2023-08-17T15:17:32.702" v="3155"/>
          <ac:picMkLst>
            <pc:docMk/>
            <pc:sldMk cId="2982453029" sldId="443"/>
            <ac:picMk id="8" creationId="{E8F2B8E8-89FA-5AC5-0D3A-C268CD31B64D}"/>
          </ac:picMkLst>
        </pc:picChg>
        <pc:picChg chg="add mod ord">
          <ac:chgData name="Jonathan Mah" userId="5261b2f2f3e51194" providerId="LiveId" clId="{833092D5-9927-4807-BE3E-672C10A7E002}" dt="2023-08-17T15:21:14.081" v="3247" actId="1076"/>
          <ac:picMkLst>
            <pc:docMk/>
            <pc:sldMk cId="2982453029" sldId="443"/>
            <ac:picMk id="9" creationId="{A749F997-C245-0140-06A1-5286119EDE33}"/>
          </ac:picMkLst>
        </pc:picChg>
      </pc:sldChg>
      <pc:sldChg chg="addSp delSp modSp add del mod">
        <pc:chgData name="Jonathan Mah" userId="5261b2f2f3e51194" providerId="LiveId" clId="{833092D5-9927-4807-BE3E-672C10A7E002}" dt="2023-08-29T23:04:14.597" v="3439" actId="47"/>
        <pc:sldMkLst>
          <pc:docMk/>
          <pc:sldMk cId="1621811039" sldId="444"/>
        </pc:sldMkLst>
        <pc:picChg chg="add mod">
          <ac:chgData name="Jonathan Mah" userId="5261b2f2f3e51194" providerId="LiveId" clId="{833092D5-9927-4807-BE3E-672C10A7E002}" dt="2023-08-29T23:03:10.468" v="3427" actId="1076"/>
          <ac:picMkLst>
            <pc:docMk/>
            <pc:sldMk cId="1621811039" sldId="444"/>
            <ac:picMk id="3" creationId="{0AAF8219-CF07-B614-061C-EBF0134F7489}"/>
          </ac:picMkLst>
        </pc:picChg>
        <pc:picChg chg="add del mod">
          <ac:chgData name="Jonathan Mah" userId="5261b2f2f3e51194" providerId="LiveId" clId="{833092D5-9927-4807-BE3E-672C10A7E002}" dt="2023-08-17T15:19:22.392" v="3167" actId="478"/>
          <ac:picMkLst>
            <pc:docMk/>
            <pc:sldMk cId="1621811039" sldId="444"/>
            <ac:picMk id="3" creationId="{0B0FBB61-8A36-07A4-838D-4DA1DC744FFF}"/>
          </ac:picMkLst>
        </pc:picChg>
        <pc:picChg chg="del">
          <ac:chgData name="Jonathan Mah" userId="5261b2f2f3e51194" providerId="LiveId" clId="{833092D5-9927-4807-BE3E-672C10A7E002}" dt="2023-08-17T15:20:18.909" v="3174" actId="478"/>
          <ac:picMkLst>
            <pc:docMk/>
            <pc:sldMk cId="1621811039" sldId="444"/>
            <ac:picMk id="4" creationId="{624DAFEB-71FF-252A-7CD6-2AE2C3434498}"/>
          </ac:picMkLst>
        </pc:picChg>
        <pc:picChg chg="add del mod">
          <ac:chgData name="Jonathan Mah" userId="5261b2f2f3e51194" providerId="LiveId" clId="{833092D5-9927-4807-BE3E-672C10A7E002}" dt="2023-08-17T15:57:38.332" v="3267" actId="478"/>
          <ac:picMkLst>
            <pc:docMk/>
            <pc:sldMk cId="1621811039" sldId="444"/>
            <ac:picMk id="6" creationId="{3989B523-DED1-D823-DEE4-BD77D75E2A72}"/>
          </ac:picMkLst>
        </pc:picChg>
        <pc:picChg chg="add del mod">
          <ac:chgData name="Jonathan Mah" userId="5261b2f2f3e51194" providerId="LiveId" clId="{833092D5-9927-4807-BE3E-672C10A7E002}" dt="2023-08-17T15:21:22.895" v="3248" actId="478"/>
          <ac:picMkLst>
            <pc:docMk/>
            <pc:sldMk cId="1621811039" sldId="444"/>
            <ac:picMk id="7" creationId="{36F675AA-8A3E-341B-622D-716441EDC454}"/>
          </ac:picMkLst>
        </pc:picChg>
        <pc:picChg chg="del">
          <ac:chgData name="Jonathan Mah" userId="5261b2f2f3e51194" providerId="LiveId" clId="{833092D5-9927-4807-BE3E-672C10A7E002}" dt="2023-08-17T15:19:16.408" v="3165" actId="478"/>
          <ac:picMkLst>
            <pc:docMk/>
            <pc:sldMk cId="1621811039" sldId="444"/>
            <ac:picMk id="8" creationId="{E8F2B8E8-89FA-5AC5-0D3A-C268CD31B64D}"/>
          </ac:picMkLst>
        </pc:picChg>
        <pc:picChg chg="del">
          <ac:chgData name="Jonathan Mah" userId="5261b2f2f3e51194" providerId="LiveId" clId="{833092D5-9927-4807-BE3E-672C10A7E002}" dt="2023-08-17T15:21:22.895" v="3248" actId="478"/>
          <ac:picMkLst>
            <pc:docMk/>
            <pc:sldMk cId="1621811039" sldId="444"/>
            <ac:picMk id="9" creationId="{A749F997-C245-0140-06A1-5286119EDE33}"/>
          </ac:picMkLst>
        </pc:picChg>
        <pc:picChg chg="add mod">
          <ac:chgData name="Jonathan Mah" userId="5261b2f2f3e51194" providerId="LiveId" clId="{833092D5-9927-4807-BE3E-672C10A7E002}" dt="2023-08-29T23:03:14.330" v="3428" actId="1076"/>
          <ac:picMkLst>
            <pc:docMk/>
            <pc:sldMk cId="1621811039" sldId="444"/>
            <ac:picMk id="10" creationId="{10E978B4-2627-1DE1-D772-6A4C4DF96B0C}"/>
          </ac:picMkLst>
        </pc:picChg>
        <pc:picChg chg="add mod">
          <ac:chgData name="Jonathan Mah" userId="5261b2f2f3e51194" providerId="LiveId" clId="{833092D5-9927-4807-BE3E-672C10A7E002}" dt="2023-08-17T15:21:23.383" v="3249"/>
          <ac:picMkLst>
            <pc:docMk/>
            <pc:sldMk cId="1621811039" sldId="444"/>
            <ac:picMk id="11" creationId="{F39EDCAB-A588-5E52-0589-CBD0864E3BA9}"/>
          </ac:picMkLst>
        </pc:picChg>
        <pc:picChg chg="add del mod">
          <ac:chgData name="Jonathan Mah" userId="5261b2f2f3e51194" providerId="LiveId" clId="{833092D5-9927-4807-BE3E-672C10A7E002}" dt="2023-08-17T17:55:22.872" v="3308" actId="478"/>
          <ac:picMkLst>
            <pc:docMk/>
            <pc:sldMk cId="1621811039" sldId="444"/>
            <ac:picMk id="13" creationId="{842665C2-1072-CBA0-6BF8-2D9F1C3AA4F3}"/>
          </ac:picMkLst>
        </pc:picChg>
        <pc:picChg chg="add del mod">
          <ac:chgData name="Jonathan Mah" userId="5261b2f2f3e51194" providerId="LiveId" clId="{833092D5-9927-4807-BE3E-672C10A7E002}" dt="2023-08-29T23:02:51.870" v="3424" actId="478"/>
          <ac:picMkLst>
            <pc:docMk/>
            <pc:sldMk cId="1621811039" sldId="444"/>
            <ac:picMk id="15" creationId="{D3BE774E-D502-75EB-B2E4-0E40C9183DC9}"/>
          </ac:picMkLst>
        </pc:picChg>
      </pc:sldChg>
      <pc:sldChg chg="addSp delSp modSp add del mod">
        <pc:chgData name="Jonathan Mah" userId="5261b2f2f3e51194" providerId="LiveId" clId="{833092D5-9927-4807-BE3E-672C10A7E002}" dt="2023-08-17T16:03:27.629" v="3282" actId="47"/>
        <pc:sldMkLst>
          <pc:docMk/>
          <pc:sldMk cId="2397006034" sldId="445"/>
        </pc:sldMkLst>
        <pc:picChg chg="add del mod">
          <ac:chgData name="Jonathan Mah" userId="5261b2f2f3e51194" providerId="LiveId" clId="{833092D5-9927-4807-BE3E-672C10A7E002}" dt="2023-08-17T15:54:32.591" v="3254" actId="478"/>
          <ac:picMkLst>
            <pc:docMk/>
            <pc:sldMk cId="2397006034" sldId="445"/>
            <ac:picMk id="3" creationId="{EE5D5091-EABB-3276-0C14-33F034E3FFFC}"/>
          </ac:picMkLst>
        </pc:picChg>
        <pc:picChg chg="add mod">
          <ac:chgData name="Jonathan Mah" userId="5261b2f2f3e51194" providerId="LiveId" clId="{833092D5-9927-4807-BE3E-672C10A7E002}" dt="2023-08-17T15:54:45.331" v="3257" actId="1076"/>
          <ac:picMkLst>
            <pc:docMk/>
            <pc:sldMk cId="2397006034" sldId="445"/>
            <ac:picMk id="6" creationId="{FFD0CB36-2B57-5C27-AC70-2DBF65E581C2}"/>
          </ac:picMkLst>
        </pc:picChg>
        <pc:picChg chg="del">
          <ac:chgData name="Jonathan Mah" userId="5261b2f2f3e51194" providerId="LiveId" clId="{833092D5-9927-4807-BE3E-672C10A7E002}" dt="2023-08-17T15:52:06.648" v="3251" actId="478"/>
          <ac:picMkLst>
            <pc:docMk/>
            <pc:sldMk cId="2397006034" sldId="445"/>
            <ac:picMk id="8" creationId="{E8F2B8E8-89FA-5AC5-0D3A-C268CD31B64D}"/>
          </ac:picMkLst>
        </pc:picChg>
      </pc:sldChg>
      <pc:sldChg chg="addSp delSp modSp add mod">
        <pc:chgData name="Jonathan Mah" userId="5261b2f2f3e51194" providerId="LiveId" clId="{833092D5-9927-4807-BE3E-672C10A7E002}" dt="2023-11-06T16:40:57.325" v="4309" actId="14100"/>
        <pc:sldMkLst>
          <pc:docMk/>
          <pc:sldMk cId="1308277891" sldId="446"/>
        </pc:sldMkLst>
        <pc:picChg chg="add del mod">
          <ac:chgData name="Jonathan Mah" userId="5261b2f2f3e51194" providerId="LiveId" clId="{833092D5-9927-4807-BE3E-672C10A7E002}" dt="2023-11-06T16:40:19.343" v="4301" actId="478"/>
          <ac:picMkLst>
            <pc:docMk/>
            <pc:sldMk cId="1308277891" sldId="446"/>
            <ac:picMk id="2" creationId="{62BF8EA2-E82B-37DC-F752-308DDD516EBD}"/>
          </ac:picMkLst>
        </pc:picChg>
        <pc:picChg chg="add del mod">
          <ac:chgData name="Jonathan Mah" userId="5261b2f2f3e51194" providerId="LiveId" clId="{833092D5-9927-4807-BE3E-672C10A7E002}" dt="2023-11-06T16:40:07.525" v="4299" actId="478"/>
          <ac:picMkLst>
            <pc:docMk/>
            <pc:sldMk cId="1308277891" sldId="446"/>
            <ac:picMk id="3" creationId="{07F078AE-542E-BB34-AD7A-54141D643751}"/>
          </ac:picMkLst>
        </pc:picChg>
        <pc:picChg chg="add del mod">
          <ac:chgData name="Jonathan Mah" userId="5261b2f2f3e51194" providerId="LiveId" clId="{833092D5-9927-4807-BE3E-672C10A7E002}" dt="2023-08-17T15:58:41.882" v="3271" actId="478"/>
          <ac:picMkLst>
            <pc:docMk/>
            <pc:sldMk cId="1308277891" sldId="446"/>
            <ac:picMk id="3" creationId="{6EDE8094-D975-2BB9-4685-2A18E4C0D793}"/>
          </ac:picMkLst>
        </pc:picChg>
        <pc:picChg chg="mod">
          <ac:chgData name="Jonathan Mah" userId="5261b2f2f3e51194" providerId="LiveId" clId="{833092D5-9927-4807-BE3E-672C10A7E002}" dt="2023-11-06T16:40:57.325" v="4309" actId="14100"/>
          <ac:picMkLst>
            <pc:docMk/>
            <pc:sldMk cId="1308277891" sldId="446"/>
            <ac:picMk id="4" creationId="{624DAFEB-71FF-252A-7CD6-2AE2C3434498}"/>
          </ac:picMkLst>
        </pc:picChg>
        <pc:picChg chg="add mod">
          <ac:chgData name="Jonathan Mah" userId="5261b2f2f3e51194" providerId="LiveId" clId="{833092D5-9927-4807-BE3E-672C10A7E002}" dt="2023-11-06T16:40:28.071" v="4305" actId="1076"/>
          <ac:picMkLst>
            <pc:docMk/>
            <pc:sldMk cId="1308277891" sldId="446"/>
            <ac:picMk id="6" creationId="{7C9352BC-D431-52EC-2824-8CDB64BFE248}"/>
          </ac:picMkLst>
        </pc:picChg>
        <pc:picChg chg="del">
          <ac:chgData name="Jonathan Mah" userId="5261b2f2f3e51194" providerId="LiveId" clId="{833092D5-9927-4807-BE3E-672C10A7E002}" dt="2023-08-17T15:54:51.021" v="3259" actId="478"/>
          <ac:picMkLst>
            <pc:docMk/>
            <pc:sldMk cId="1308277891" sldId="446"/>
            <ac:picMk id="6" creationId="{FFD0CB36-2B57-5C27-AC70-2DBF65E581C2}"/>
          </ac:picMkLst>
        </pc:picChg>
        <pc:picChg chg="add del mod">
          <ac:chgData name="Jonathan Mah" userId="5261b2f2f3e51194" providerId="LiveId" clId="{833092D5-9927-4807-BE3E-672C10A7E002}" dt="2023-08-17T17:54:48.839" v="3304" actId="478"/>
          <ac:picMkLst>
            <pc:docMk/>
            <pc:sldMk cId="1308277891" sldId="446"/>
            <ac:picMk id="7" creationId="{5BE52D23-80B1-0C7F-DB77-ECE7A3A1BF3F}"/>
          </ac:picMkLst>
        </pc:picChg>
        <pc:picChg chg="mod">
          <ac:chgData name="Jonathan Mah" userId="5261b2f2f3e51194" providerId="LiveId" clId="{833092D5-9927-4807-BE3E-672C10A7E002}" dt="2023-11-06T16:40:34.197" v="4306" actId="1076"/>
          <ac:picMkLst>
            <pc:docMk/>
            <pc:sldMk cId="1308277891" sldId="446"/>
            <ac:picMk id="9" creationId="{A749F997-C245-0140-06A1-5286119EDE33}"/>
          </ac:picMkLst>
        </pc:picChg>
        <pc:picChg chg="add del mod">
          <ac:chgData name="Jonathan Mah" userId="5261b2f2f3e51194" providerId="LiveId" clId="{833092D5-9927-4807-BE3E-672C10A7E002}" dt="2023-08-29T23:02:20.156" v="3421" actId="478"/>
          <ac:picMkLst>
            <pc:docMk/>
            <pc:sldMk cId="1308277891" sldId="446"/>
            <ac:picMk id="10" creationId="{84FC15B2-6C26-7515-4447-49497D934F29}"/>
          </ac:picMkLst>
        </pc:picChg>
      </pc:sldChg>
      <pc:sldChg chg="addSp delSp modSp add del mod ord">
        <pc:chgData name="Jonathan Mah" userId="5261b2f2f3e51194" providerId="LiveId" clId="{833092D5-9927-4807-BE3E-672C10A7E002}" dt="2023-08-29T23:02:17.717" v="3420" actId="47"/>
        <pc:sldMkLst>
          <pc:docMk/>
          <pc:sldMk cId="138896446" sldId="447"/>
        </pc:sldMkLst>
        <pc:spChg chg="mod">
          <ac:chgData name="Jonathan Mah" userId="5261b2f2f3e51194" providerId="LiveId" clId="{833092D5-9927-4807-BE3E-672C10A7E002}" dt="2023-08-17T17:57:34.808" v="3332" actId="1076"/>
          <ac:spMkLst>
            <pc:docMk/>
            <pc:sldMk cId="138896446" sldId="447"/>
            <ac:spMk id="8" creationId="{22245AF4-E12B-6028-106C-A2580FE872BE}"/>
          </ac:spMkLst>
        </pc:spChg>
        <pc:spChg chg="mod">
          <ac:chgData name="Jonathan Mah" userId="5261b2f2f3e51194" providerId="LiveId" clId="{833092D5-9927-4807-BE3E-672C10A7E002}" dt="2023-08-17T17:57:56.112" v="3342" actId="1076"/>
          <ac:spMkLst>
            <pc:docMk/>
            <pc:sldMk cId="138896446" sldId="447"/>
            <ac:spMk id="9" creationId="{AC9D13E7-905F-78F0-0869-578D1792FC4A}"/>
          </ac:spMkLst>
        </pc:spChg>
        <pc:picChg chg="add del mod ord modCrop">
          <ac:chgData name="Jonathan Mah" userId="5261b2f2f3e51194" providerId="LiveId" clId="{833092D5-9927-4807-BE3E-672C10A7E002}" dt="2023-08-17T17:56:32.019" v="3319" actId="478"/>
          <ac:picMkLst>
            <pc:docMk/>
            <pc:sldMk cId="138896446" sldId="447"/>
            <ac:picMk id="3" creationId="{3E7E7944-CB93-250B-D7FC-865DB6DCA227}"/>
          </ac:picMkLst>
        </pc:picChg>
        <pc:picChg chg="del">
          <ac:chgData name="Jonathan Mah" userId="5261b2f2f3e51194" providerId="LiveId" clId="{833092D5-9927-4807-BE3E-672C10A7E002}" dt="2023-08-17T16:03:38.447" v="3288" actId="478"/>
          <ac:picMkLst>
            <pc:docMk/>
            <pc:sldMk cId="138896446" sldId="447"/>
            <ac:picMk id="5" creationId="{60A04D63-01D5-D6D3-B34F-28041A233F8F}"/>
          </ac:picMkLst>
        </pc:picChg>
        <pc:picChg chg="add del mod ord">
          <ac:chgData name="Jonathan Mah" userId="5261b2f2f3e51194" providerId="LiveId" clId="{833092D5-9927-4807-BE3E-672C10A7E002}" dt="2023-08-17T17:56:31.784" v="3318" actId="478"/>
          <ac:picMkLst>
            <pc:docMk/>
            <pc:sldMk cId="138896446" sldId="447"/>
            <ac:picMk id="6" creationId="{D5E95BBD-0495-A58D-1133-84B4DD6C3BB3}"/>
          </ac:picMkLst>
        </pc:picChg>
        <pc:picChg chg="del">
          <ac:chgData name="Jonathan Mah" userId="5261b2f2f3e51194" providerId="LiveId" clId="{833092D5-9927-4807-BE3E-672C10A7E002}" dt="2023-08-17T16:03:37.975" v="3287" actId="478"/>
          <ac:picMkLst>
            <pc:docMk/>
            <pc:sldMk cId="138896446" sldId="447"/>
            <ac:picMk id="7" creationId="{E1425EC5-B74D-CDC5-2869-14C75477B174}"/>
          </ac:picMkLst>
        </pc:picChg>
        <pc:picChg chg="add del mod ord">
          <ac:chgData name="Jonathan Mah" userId="5261b2f2f3e51194" providerId="LiveId" clId="{833092D5-9927-4807-BE3E-672C10A7E002}" dt="2023-08-17T17:57:04.537" v="3327" actId="478"/>
          <ac:picMkLst>
            <pc:docMk/>
            <pc:sldMk cId="138896446" sldId="447"/>
            <ac:picMk id="11" creationId="{71FD4888-E44F-A529-B49E-AA963CF3BBB8}"/>
          </ac:picMkLst>
        </pc:picChg>
        <pc:picChg chg="add mod ord">
          <ac:chgData name="Jonathan Mah" userId="5261b2f2f3e51194" providerId="LiveId" clId="{833092D5-9927-4807-BE3E-672C10A7E002}" dt="2023-08-17T17:57:52.544" v="3341" actId="1076"/>
          <ac:picMkLst>
            <pc:docMk/>
            <pc:sldMk cId="138896446" sldId="447"/>
            <ac:picMk id="13" creationId="{5E16EAFF-4028-3993-E3A7-EF1554D3AA3A}"/>
          </ac:picMkLst>
        </pc:picChg>
        <pc:picChg chg="add mod ord modCrop">
          <ac:chgData name="Jonathan Mah" userId="5261b2f2f3e51194" providerId="LiveId" clId="{833092D5-9927-4807-BE3E-672C10A7E002}" dt="2023-08-17T17:57:37.728" v="3333" actId="167"/>
          <ac:picMkLst>
            <pc:docMk/>
            <pc:sldMk cId="138896446" sldId="447"/>
            <ac:picMk id="15" creationId="{BE971970-DFE0-8B0F-2208-012A813B118C}"/>
          </ac:picMkLst>
        </pc:picChg>
      </pc:sldChg>
      <pc:sldChg chg="addSp delSp modSp new mod">
        <pc:chgData name="Jonathan Mah" userId="5261b2f2f3e51194" providerId="LiveId" clId="{833092D5-9927-4807-BE3E-672C10A7E002}" dt="2023-11-06T15:55:16.463" v="4238" actId="14100"/>
        <pc:sldMkLst>
          <pc:docMk/>
          <pc:sldMk cId="3124893641" sldId="448"/>
        </pc:sldMkLst>
        <pc:spChg chg="del">
          <ac:chgData name="Jonathan Mah" userId="5261b2f2f3e51194" providerId="LiveId" clId="{833092D5-9927-4807-BE3E-672C10A7E002}" dt="2023-08-29T20:52:09.872" v="3344" actId="478"/>
          <ac:spMkLst>
            <pc:docMk/>
            <pc:sldMk cId="3124893641" sldId="448"/>
            <ac:spMk id="2" creationId="{579B7027-13D5-C479-F071-A58F3C143FC7}"/>
          </ac:spMkLst>
        </pc:spChg>
        <pc:spChg chg="del">
          <ac:chgData name="Jonathan Mah" userId="5261b2f2f3e51194" providerId="LiveId" clId="{833092D5-9927-4807-BE3E-672C10A7E002}" dt="2023-08-29T20:52:09.872" v="3344" actId="478"/>
          <ac:spMkLst>
            <pc:docMk/>
            <pc:sldMk cId="3124893641" sldId="448"/>
            <ac:spMk id="3" creationId="{4109D59B-D86F-AFD7-A2B8-7983E78B9713}"/>
          </ac:spMkLst>
        </pc:spChg>
        <pc:picChg chg="add mod">
          <ac:chgData name="Jonathan Mah" userId="5261b2f2f3e51194" providerId="LiveId" clId="{833092D5-9927-4807-BE3E-672C10A7E002}" dt="2023-11-06T15:54:53.397" v="4236" actId="962"/>
          <ac:picMkLst>
            <pc:docMk/>
            <pc:sldMk cId="3124893641" sldId="448"/>
            <ac:picMk id="3" creationId="{6D27BA0A-396C-C0A4-B5A5-D6BC4F66AE84}"/>
          </ac:picMkLst>
        </pc:picChg>
        <pc:picChg chg="add mod">
          <ac:chgData name="Jonathan Mah" userId="5261b2f2f3e51194" providerId="LiveId" clId="{833092D5-9927-4807-BE3E-672C10A7E002}" dt="2023-11-06T15:55:16.463" v="4238" actId="14100"/>
          <ac:picMkLst>
            <pc:docMk/>
            <pc:sldMk cId="3124893641" sldId="448"/>
            <ac:picMk id="4" creationId="{FFB3FAB4-76B8-CA66-51CE-C0D902ECF4D1}"/>
          </ac:picMkLst>
        </pc:picChg>
        <pc:picChg chg="add mod">
          <ac:chgData name="Jonathan Mah" userId="5261b2f2f3e51194" providerId="LiveId" clId="{833092D5-9927-4807-BE3E-672C10A7E002}" dt="2023-11-06T15:55:16.463" v="4238" actId="14100"/>
          <ac:picMkLst>
            <pc:docMk/>
            <pc:sldMk cId="3124893641" sldId="448"/>
            <ac:picMk id="5" creationId="{1CBC02EF-3598-7D54-4B52-B64F4E7F4223}"/>
          </ac:picMkLst>
        </pc:picChg>
        <pc:picChg chg="add del mod">
          <ac:chgData name="Jonathan Mah" userId="5261b2f2f3e51194" providerId="LiveId" clId="{833092D5-9927-4807-BE3E-672C10A7E002}" dt="2023-08-29T20:54:12.362" v="3350" actId="478"/>
          <ac:picMkLst>
            <pc:docMk/>
            <pc:sldMk cId="3124893641" sldId="448"/>
            <ac:picMk id="7" creationId="{E96C5FF7-A6B2-1A66-B9A4-CF9834F63E13}"/>
          </ac:picMkLst>
        </pc:picChg>
        <pc:picChg chg="add del mod">
          <ac:chgData name="Jonathan Mah" userId="5261b2f2f3e51194" providerId="LiveId" clId="{833092D5-9927-4807-BE3E-672C10A7E002}" dt="2023-08-29T20:54:12.362" v="3350" actId="478"/>
          <ac:picMkLst>
            <pc:docMk/>
            <pc:sldMk cId="3124893641" sldId="448"/>
            <ac:picMk id="9" creationId="{C351FC4E-27A3-9E37-7AB0-582C83054DED}"/>
          </ac:picMkLst>
        </pc:picChg>
        <pc:picChg chg="add del mod">
          <ac:chgData name="Jonathan Mah" userId="5261b2f2f3e51194" providerId="LiveId" clId="{833092D5-9927-4807-BE3E-672C10A7E002}" dt="2023-08-29T20:54:58.965" v="3354" actId="478"/>
          <ac:picMkLst>
            <pc:docMk/>
            <pc:sldMk cId="3124893641" sldId="448"/>
            <ac:picMk id="11" creationId="{43BB1288-2431-E1A6-00B0-8167C0084475}"/>
          </ac:picMkLst>
        </pc:picChg>
        <pc:picChg chg="add del mod">
          <ac:chgData name="Jonathan Mah" userId="5261b2f2f3e51194" providerId="LiveId" clId="{833092D5-9927-4807-BE3E-672C10A7E002}" dt="2023-08-29T20:56:58.285" v="3357" actId="478"/>
          <ac:picMkLst>
            <pc:docMk/>
            <pc:sldMk cId="3124893641" sldId="448"/>
            <ac:picMk id="13" creationId="{A7A3F496-9976-7179-2CD4-6E510BEB38AA}"/>
          </ac:picMkLst>
        </pc:picChg>
        <pc:picChg chg="add del mod">
          <ac:chgData name="Jonathan Mah" userId="5261b2f2f3e51194" providerId="LiveId" clId="{833092D5-9927-4807-BE3E-672C10A7E002}" dt="2023-11-06T15:54:28.897" v="4232" actId="478"/>
          <ac:picMkLst>
            <pc:docMk/>
            <pc:sldMk cId="3124893641" sldId="448"/>
            <ac:picMk id="15" creationId="{46B1BEB3-1456-AEBD-75F0-6C73CBC7E015}"/>
          </ac:picMkLst>
        </pc:picChg>
      </pc:sldChg>
      <pc:sldChg chg="addSp delSp modSp add mod">
        <pc:chgData name="Jonathan Mah" userId="5261b2f2f3e51194" providerId="LiveId" clId="{833092D5-9927-4807-BE3E-672C10A7E002}" dt="2023-11-06T16:41:58.812" v="4326" actId="1038"/>
        <pc:sldMkLst>
          <pc:docMk/>
          <pc:sldMk cId="3271002948" sldId="449"/>
        </pc:sldMkLst>
        <pc:picChg chg="add del mod">
          <ac:chgData name="Jonathan Mah" userId="5261b2f2f3e51194" providerId="LiveId" clId="{833092D5-9927-4807-BE3E-672C10A7E002}" dt="2023-11-06T16:41:09.266" v="4312"/>
          <ac:picMkLst>
            <pc:docMk/>
            <pc:sldMk cId="3271002948" sldId="449"/>
            <ac:picMk id="2" creationId="{34FFDFD7-6156-D70B-736B-156D05343259}"/>
          </ac:picMkLst>
        </pc:picChg>
        <pc:picChg chg="del">
          <ac:chgData name="Jonathan Mah" userId="5261b2f2f3e51194" providerId="LiveId" clId="{833092D5-9927-4807-BE3E-672C10A7E002}" dt="2023-08-29T23:04:46.138" v="3441" actId="478"/>
          <ac:picMkLst>
            <pc:docMk/>
            <pc:sldMk cId="3271002948" sldId="449"/>
            <ac:picMk id="3" creationId="{07F078AE-542E-BB34-AD7A-54141D643751}"/>
          </ac:picMkLst>
        </pc:picChg>
        <pc:picChg chg="add mod">
          <ac:chgData name="Jonathan Mah" userId="5261b2f2f3e51194" providerId="LiveId" clId="{833092D5-9927-4807-BE3E-672C10A7E002}" dt="2023-11-06T16:41:11.824" v="4315"/>
          <ac:picMkLst>
            <pc:docMk/>
            <pc:sldMk cId="3271002948" sldId="449"/>
            <ac:picMk id="3" creationId="{74C44F2C-6BE8-AA2B-9AF6-A0799A10E5B5}"/>
          </ac:picMkLst>
        </pc:picChg>
        <pc:picChg chg="add del">
          <ac:chgData name="Jonathan Mah" userId="5261b2f2f3e51194" providerId="LiveId" clId="{833092D5-9927-4807-BE3E-672C10A7E002}" dt="2023-11-06T16:41:11.118" v="4314" actId="478"/>
          <ac:picMkLst>
            <pc:docMk/>
            <pc:sldMk cId="3271002948" sldId="449"/>
            <ac:picMk id="4" creationId="{624DAFEB-71FF-252A-7CD6-2AE2C3434498}"/>
          </ac:picMkLst>
        </pc:picChg>
        <pc:picChg chg="add del mod">
          <ac:chgData name="Jonathan Mah" userId="5261b2f2f3e51194" providerId="LiveId" clId="{833092D5-9927-4807-BE3E-672C10A7E002}" dt="2023-11-06T16:41:13.855" v="4316" actId="478"/>
          <ac:picMkLst>
            <pc:docMk/>
            <pc:sldMk cId="3271002948" sldId="449"/>
            <ac:picMk id="5" creationId="{B2F99717-2B5E-11AF-D2EA-671C2C60018C}"/>
          </ac:picMkLst>
        </pc:picChg>
        <pc:picChg chg="add mod">
          <ac:chgData name="Jonathan Mah" userId="5261b2f2f3e51194" providerId="LiveId" clId="{833092D5-9927-4807-BE3E-672C10A7E002}" dt="2023-11-06T16:41:56.070" v="4324" actId="1076"/>
          <ac:picMkLst>
            <pc:docMk/>
            <pc:sldMk cId="3271002948" sldId="449"/>
            <ac:picMk id="7" creationId="{4D78FF26-04B5-CC49-D1FD-6B6AD9939374}"/>
          </ac:picMkLst>
        </pc:picChg>
        <pc:picChg chg="add del mod">
          <ac:chgData name="Jonathan Mah" userId="5261b2f2f3e51194" providerId="LiveId" clId="{833092D5-9927-4807-BE3E-672C10A7E002}" dt="2023-11-06T16:41:58.812" v="4326" actId="1038"/>
          <ac:picMkLst>
            <pc:docMk/>
            <pc:sldMk cId="3271002948" sldId="449"/>
            <ac:picMk id="9" creationId="{A749F997-C245-0140-06A1-5286119EDE33}"/>
          </ac:picMkLst>
        </pc:picChg>
      </pc:sldChg>
      <pc:sldChg chg="addSp delSp modSp add mod ord">
        <pc:chgData name="Jonathan Mah" userId="5261b2f2f3e51194" providerId="LiveId" clId="{833092D5-9927-4807-BE3E-672C10A7E002}" dt="2023-11-06T16:55:23.082" v="4361" actId="1076"/>
        <pc:sldMkLst>
          <pc:docMk/>
          <pc:sldMk cId="454695809" sldId="450"/>
        </pc:sldMkLst>
        <pc:spChg chg="add mod">
          <ac:chgData name="Jonathan Mah" userId="5261b2f2f3e51194" providerId="LiveId" clId="{833092D5-9927-4807-BE3E-672C10A7E002}" dt="2023-11-06T16:42:34.541" v="4333" actId="1076"/>
          <ac:spMkLst>
            <pc:docMk/>
            <pc:sldMk cId="454695809" sldId="450"/>
            <ac:spMk id="7" creationId="{37697AC7-D1E9-9CEC-536D-BC07438269F5}"/>
          </ac:spMkLst>
        </pc:spChg>
        <pc:spChg chg="add mod">
          <ac:chgData name="Jonathan Mah" userId="5261b2f2f3e51194" providerId="LiveId" clId="{833092D5-9927-4807-BE3E-672C10A7E002}" dt="2023-11-06T16:42:34.541" v="4333" actId="1076"/>
          <ac:spMkLst>
            <pc:docMk/>
            <pc:sldMk cId="454695809" sldId="450"/>
            <ac:spMk id="8" creationId="{50A06CC4-D23B-8260-9BD3-2CEFD86A4A1E}"/>
          </ac:spMkLst>
        </pc:spChg>
        <pc:spChg chg="add mod">
          <ac:chgData name="Jonathan Mah" userId="5261b2f2f3e51194" providerId="LiveId" clId="{833092D5-9927-4807-BE3E-672C10A7E002}" dt="2023-11-06T16:44:29.588" v="4349" actId="1076"/>
          <ac:spMkLst>
            <pc:docMk/>
            <pc:sldMk cId="454695809" sldId="450"/>
            <ac:spMk id="24" creationId="{E66ACD21-87EF-AE73-A7FA-07B7AD0DFA27}"/>
          </ac:spMkLst>
        </pc:spChg>
        <pc:spChg chg="add mod">
          <ac:chgData name="Jonathan Mah" userId="5261b2f2f3e51194" providerId="LiveId" clId="{833092D5-9927-4807-BE3E-672C10A7E002}" dt="2023-11-06T16:55:23.082" v="4361" actId="1076"/>
          <ac:spMkLst>
            <pc:docMk/>
            <pc:sldMk cId="454695809" sldId="450"/>
            <ac:spMk id="25" creationId="{53EC83E2-B6F0-835C-0055-C2487FAFA953}"/>
          </ac:spMkLst>
        </pc:spChg>
        <pc:picChg chg="add del mod">
          <ac:chgData name="Jonathan Mah" userId="5261b2f2f3e51194" providerId="LiveId" clId="{833092D5-9927-4807-BE3E-672C10A7E002}" dt="2023-11-06T16:42:09.455" v="4327" actId="478"/>
          <ac:picMkLst>
            <pc:docMk/>
            <pc:sldMk cId="454695809" sldId="450"/>
            <ac:picMk id="2" creationId="{D314149A-5E63-0DB4-E55E-65ACF8C0EF17}"/>
          </ac:picMkLst>
        </pc:picChg>
        <pc:picChg chg="del mod modCrop">
          <ac:chgData name="Jonathan Mah" userId="5261b2f2f3e51194" providerId="LiveId" clId="{833092D5-9927-4807-BE3E-672C10A7E002}" dt="2023-09-01T22:52:30.167" v="3478" actId="478"/>
          <ac:picMkLst>
            <pc:docMk/>
            <pc:sldMk cId="454695809" sldId="450"/>
            <ac:picMk id="3" creationId="{07F078AE-542E-BB34-AD7A-54141D643751}"/>
          </ac:picMkLst>
        </pc:picChg>
        <pc:picChg chg="del mod">
          <ac:chgData name="Jonathan Mah" userId="5261b2f2f3e51194" providerId="LiveId" clId="{833092D5-9927-4807-BE3E-672C10A7E002}" dt="2023-11-06T16:42:09.455" v="4327" actId="478"/>
          <ac:picMkLst>
            <pc:docMk/>
            <pc:sldMk cId="454695809" sldId="450"/>
            <ac:picMk id="4" creationId="{624DAFEB-71FF-252A-7CD6-2AE2C3434498}"/>
          </ac:picMkLst>
        </pc:picChg>
        <pc:picChg chg="add del mod">
          <ac:chgData name="Jonathan Mah" userId="5261b2f2f3e51194" providerId="LiveId" clId="{833092D5-9927-4807-BE3E-672C10A7E002}" dt="2023-11-06T16:42:09.455" v="4327" actId="478"/>
          <ac:picMkLst>
            <pc:docMk/>
            <pc:sldMk cId="454695809" sldId="450"/>
            <ac:picMk id="5" creationId="{F64E9BAE-A69A-1B9F-C1EF-2A8E63B29BF2}"/>
          </ac:picMkLst>
        </pc:picChg>
        <pc:picChg chg="add del mod">
          <ac:chgData name="Jonathan Mah" userId="5261b2f2f3e51194" providerId="LiveId" clId="{833092D5-9927-4807-BE3E-672C10A7E002}" dt="2023-11-06T16:39:01.854" v="4286" actId="478"/>
          <ac:picMkLst>
            <pc:docMk/>
            <pc:sldMk cId="454695809" sldId="450"/>
            <ac:picMk id="6" creationId="{0ECBB6E4-3752-B080-1684-59F5F30A0BD1}"/>
          </ac:picMkLst>
        </pc:picChg>
        <pc:picChg chg="add del mod">
          <ac:chgData name="Jonathan Mah" userId="5261b2f2f3e51194" providerId="LiveId" clId="{833092D5-9927-4807-BE3E-672C10A7E002}" dt="2023-09-01T22:56:49.297" v="3498" actId="478"/>
          <ac:picMkLst>
            <pc:docMk/>
            <pc:sldMk cId="454695809" sldId="450"/>
            <ac:picMk id="6" creationId="{C75E825C-4855-B342-CF3D-4E75C24302E7}"/>
          </ac:picMkLst>
        </pc:picChg>
        <pc:picChg chg="del">
          <ac:chgData name="Jonathan Mah" userId="5261b2f2f3e51194" providerId="LiveId" clId="{833092D5-9927-4807-BE3E-672C10A7E002}" dt="2023-08-29T23:11:57.184" v="3454" actId="478"/>
          <ac:picMkLst>
            <pc:docMk/>
            <pc:sldMk cId="454695809" sldId="450"/>
            <ac:picMk id="9" creationId="{A749F997-C245-0140-06A1-5286119EDE33}"/>
          </ac:picMkLst>
        </pc:picChg>
        <pc:picChg chg="add del mod">
          <ac:chgData name="Jonathan Mah" userId="5261b2f2f3e51194" providerId="LiveId" clId="{833092D5-9927-4807-BE3E-672C10A7E002}" dt="2023-11-06T16:39:01.854" v="4286" actId="478"/>
          <ac:picMkLst>
            <pc:docMk/>
            <pc:sldMk cId="454695809" sldId="450"/>
            <ac:picMk id="10" creationId="{97EC282F-6F45-AB77-5578-71C0160CA866}"/>
          </ac:picMkLst>
        </pc:picChg>
        <pc:picChg chg="add del mod">
          <ac:chgData name="Jonathan Mah" userId="5261b2f2f3e51194" providerId="LiveId" clId="{833092D5-9927-4807-BE3E-672C10A7E002}" dt="2023-09-01T22:49:09.434" v="3472" actId="478"/>
          <ac:picMkLst>
            <pc:docMk/>
            <pc:sldMk cId="454695809" sldId="450"/>
            <ac:picMk id="10" creationId="{AB65F804-0B51-2D68-3727-8AE9F4D325F8}"/>
          </ac:picMkLst>
        </pc:picChg>
        <pc:picChg chg="add del mod modCrop">
          <ac:chgData name="Jonathan Mah" userId="5261b2f2f3e51194" providerId="LiveId" clId="{833092D5-9927-4807-BE3E-672C10A7E002}" dt="2023-11-06T16:40:05.602" v="4298" actId="21"/>
          <ac:picMkLst>
            <pc:docMk/>
            <pc:sldMk cId="454695809" sldId="450"/>
            <ac:picMk id="12" creationId="{67484D0D-3B15-8C72-4FC5-5BEE616C07E1}"/>
          </ac:picMkLst>
        </pc:picChg>
        <pc:picChg chg="add del mod">
          <ac:chgData name="Jonathan Mah" userId="5261b2f2f3e51194" providerId="LiveId" clId="{833092D5-9927-4807-BE3E-672C10A7E002}" dt="2023-09-01T22:54:10.671" v="3480" actId="478"/>
          <ac:picMkLst>
            <pc:docMk/>
            <pc:sldMk cId="454695809" sldId="450"/>
            <ac:picMk id="12" creationId="{AB13D598-7804-E2EF-DE6F-0CB8AFB4EC14}"/>
          </ac:picMkLst>
        </pc:picChg>
        <pc:picChg chg="add mod">
          <ac:chgData name="Jonathan Mah" userId="5261b2f2f3e51194" providerId="LiveId" clId="{833092D5-9927-4807-BE3E-672C10A7E002}" dt="2023-11-06T16:42:34.541" v="4333" actId="1076"/>
          <ac:picMkLst>
            <pc:docMk/>
            <pc:sldMk cId="454695809" sldId="450"/>
            <ac:picMk id="13" creationId="{F396C71A-3D86-3327-436B-1B47191734A0}"/>
          </ac:picMkLst>
        </pc:picChg>
        <pc:picChg chg="add mod">
          <ac:chgData name="Jonathan Mah" userId="5261b2f2f3e51194" providerId="LiveId" clId="{833092D5-9927-4807-BE3E-672C10A7E002}" dt="2023-11-06T16:44:08.531" v="4343" actId="1076"/>
          <ac:picMkLst>
            <pc:docMk/>
            <pc:sldMk cId="454695809" sldId="450"/>
            <ac:picMk id="14" creationId="{088C4674-C7E5-C3DF-DD20-50BDA72BDE3C}"/>
          </ac:picMkLst>
        </pc:picChg>
        <pc:picChg chg="add del mod">
          <ac:chgData name="Jonathan Mah" userId="5261b2f2f3e51194" providerId="LiveId" clId="{833092D5-9927-4807-BE3E-672C10A7E002}" dt="2023-09-01T22:54:41.831" v="3483" actId="478"/>
          <ac:picMkLst>
            <pc:docMk/>
            <pc:sldMk cId="454695809" sldId="450"/>
            <ac:picMk id="14" creationId="{8308728C-8715-900F-8224-131975465F61}"/>
          </ac:picMkLst>
        </pc:picChg>
        <pc:picChg chg="add mod">
          <ac:chgData name="Jonathan Mah" userId="5261b2f2f3e51194" providerId="LiveId" clId="{833092D5-9927-4807-BE3E-672C10A7E002}" dt="2023-11-06T16:42:34.541" v="4333" actId="1076"/>
          <ac:picMkLst>
            <pc:docMk/>
            <pc:sldMk cId="454695809" sldId="450"/>
            <ac:picMk id="15" creationId="{83FE7A25-B38B-4E56-47EF-281F19DB79AD}"/>
          </ac:picMkLst>
        </pc:picChg>
        <pc:picChg chg="add del mod modCrop">
          <ac:chgData name="Jonathan Mah" userId="5261b2f2f3e51194" providerId="LiveId" clId="{833092D5-9927-4807-BE3E-672C10A7E002}" dt="2023-11-06T16:38:39.222" v="4280" actId="478"/>
          <ac:picMkLst>
            <pc:docMk/>
            <pc:sldMk cId="454695809" sldId="450"/>
            <ac:picMk id="16" creationId="{D603C6C8-1417-7B6D-C607-B70038E9D0D3}"/>
          </ac:picMkLst>
        </pc:picChg>
        <pc:picChg chg="add mod">
          <ac:chgData name="Jonathan Mah" userId="5261b2f2f3e51194" providerId="LiveId" clId="{833092D5-9927-4807-BE3E-672C10A7E002}" dt="2023-11-06T16:42:34.541" v="4333" actId="1076"/>
          <ac:picMkLst>
            <pc:docMk/>
            <pc:sldMk cId="454695809" sldId="450"/>
            <ac:picMk id="17" creationId="{12F6A2DB-1061-BBBB-FB37-87821F60959C}"/>
          </ac:picMkLst>
        </pc:picChg>
        <pc:picChg chg="add del mod ord">
          <ac:chgData name="Jonathan Mah" userId="5261b2f2f3e51194" providerId="LiveId" clId="{833092D5-9927-4807-BE3E-672C10A7E002}" dt="2023-11-06T16:38:39.222" v="4280" actId="478"/>
          <ac:picMkLst>
            <pc:docMk/>
            <pc:sldMk cId="454695809" sldId="450"/>
            <ac:picMk id="18" creationId="{73D5EF18-DA41-25D1-1323-9439E8D3190C}"/>
          </ac:picMkLst>
        </pc:picChg>
        <pc:picChg chg="add mod">
          <ac:chgData name="Jonathan Mah" userId="5261b2f2f3e51194" providerId="LiveId" clId="{833092D5-9927-4807-BE3E-672C10A7E002}" dt="2023-11-06T16:42:34.541" v="4333" actId="1076"/>
          <ac:picMkLst>
            <pc:docMk/>
            <pc:sldMk cId="454695809" sldId="450"/>
            <ac:picMk id="19" creationId="{29301055-F214-990E-8B84-000FB5B34403}"/>
          </ac:picMkLst>
        </pc:picChg>
        <pc:picChg chg="add del mod">
          <ac:chgData name="Jonathan Mah" userId="5261b2f2f3e51194" providerId="LiveId" clId="{833092D5-9927-4807-BE3E-672C10A7E002}" dt="2023-11-06T16:43:40.219" v="4338" actId="478"/>
          <ac:picMkLst>
            <pc:docMk/>
            <pc:sldMk cId="454695809" sldId="450"/>
            <ac:picMk id="21" creationId="{FA9C3275-8C2A-A282-776A-7F5D5F7B320C}"/>
          </ac:picMkLst>
        </pc:picChg>
        <pc:picChg chg="add mod">
          <ac:chgData name="Jonathan Mah" userId="5261b2f2f3e51194" providerId="LiveId" clId="{833092D5-9927-4807-BE3E-672C10A7E002}" dt="2023-11-06T16:44:14.068" v="4345" actId="1076"/>
          <ac:picMkLst>
            <pc:docMk/>
            <pc:sldMk cId="454695809" sldId="450"/>
            <ac:picMk id="23" creationId="{E78D6A41-6833-B43F-397B-F5ED55BFE07F}"/>
          </ac:picMkLst>
        </pc:picChg>
      </pc:sldChg>
      <pc:sldChg chg="addSp delSp modSp new mod">
        <pc:chgData name="Jonathan Mah" userId="5261b2f2f3e51194" providerId="LiveId" clId="{833092D5-9927-4807-BE3E-672C10A7E002}" dt="2024-07-08T21:41:40.192" v="4885" actId="1035"/>
        <pc:sldMkLst>
          <pc:docMk/>
          <pc:sldMk cId="2356087699" sldId="451"/>
        </pc:sldMkLst>
        <pc:spChg chg="del">
          <ac:chgData name="Jonathan Mah" userId="5261b2f2f3e51194" providerId="LiveId" clId="{833092D5-9927-4807-BE3E-672C10A7E002}" dt="2023-09-07T22:56:31.806" v="3560" actId="478"/>
          <ac:spMkLst>
            <pc:docMk/>
            <pc:sldMk cId="2356087699" sldId="451"/>
            <ac:spMk id="2" creationId="{E35DE095-E6F7-BA35-B137-760B69F0EE5D}"/>
          </ac:spMkLst>
        </pc:spChg>
        <pc:spChg chg="del">
          <ac:chgData name="Jonathan Mah" userId="5261b2f2f3e51194" providerId="LiveId" clId="{833092D5-9927-4807-BE3E-672C10A7E002}" dt="2023-09-07T22:56:31.806" v="3560" actId="478"/>
          <ac:spMkLst>
            <pc:docMk/>
            <pc:sldMk cId="2356087699" sldId="451"/>
            <ac:spMk id="3" creationId="{63471CB2-552D-72B9-E17A-24D80177CC14}"/>
          </ac:spMkLst>
        </pc:spChg>
        <pc:spChg chg="add mod">
          <ac:chgData name="Jonathan Mah" userId="5261b2f2f3e51194" providerId="LiveId" clId="{833092D5-9927-4807-BE3E-672C10A7E002}" dt="2023-09-07T23:14:57.108" v="3599" actId="1035"/>
          <ac:spMkLst>
            <pc:docMk/>
            <pc:sldMk cId="2356087699" sldId="451"/>
            <ac:spMk id="14" creationId="{60CCCB66-61B9-C741-DC40-F0272FB22E6E}"/>
          </ac:spMkLst>
        </pc:spChg>
        <pc:spChg chg="add mod">
          <ac:chgData name="Jonathan Mah" userId="5261b2f2f3e51194" providerId="LiveId" clId="{833092D5-9927-4807-BE3E-672C10A7E002}" dt="2023-09-07T23:15:01.411" v="3605" actId="1036"/>
          <ac:spMkLst>
            <pc:docMk/>
            <pc:sldMk cId="2356087699" sldId="451"/>
            <ac:spMk id="15" creationId="{75B2786A-2B31-E21B-FB99-DA615016F636}"/>
          </ac:spMkLst>
        </pc:spChg>
        <pc:spChg chg="add mod">
          <ac:chgData name="Jonathan Mah" userId="5261b2f2f3e51194" providerId="LiveId" clId="{833092D5-9927-4807-BE3E-672C10A7E002}" dt="2023-11-06T16:16:03.353" v="4247" actId="1076"/>
          <ac:spMkLst>
            <pc:docMk/>
            <pc:sldMk cId="2356087699" sldId="451"/>
            <ac:spMk id="16" creationId="{883B248A-7C58-080D-8580-D9C8E0D9EDE0}"/>
          </ac:spMkLst>
        </pc:spChg>
        <pc:spChg chg="add mod">
          <ac:chgData name="Jonathan Mah" userId="5261b2f2f3e51194" providerId="LiveId" clId="{833092D5-9927-4807-BE3E-672C10A7E002}" dt="2023-11-06T16:16:00.187" v="4246" actId="1076"/>
          <ac:spMkLst>
            <pc:docMk/>
            <pc:sldMk cId="2356087699" sldId="451"/>
            <ac:spMk id="17" creationId="{94DC91AF-D060-E283-9459-A0C0DA967A6E}"/>
          </ac:spMkLst>
        </pc:spChg>
        <pc:picChg chg="add del mod ord">
          <ac:chgData name="Jonathan Mah" userId="5261b2f2f3e51194" providerId="LiveId" clId="{833092D5-9927-4807-BE3E-672C10A7E002}" dt="2024-07-08T21:41:09.265" v="4864" actId="478"/>
          <ac:picMkLst>
            <pc:docMk/>
            <pc:sldMk cId="2356087699" sldId="451"/>
            <ac:picMk id="3" creationId="{CF7DDEED-2E12-5B69-E991-44CD35F5EBF3}"/>
          </ac:picMkLst>
        </pc:picChg>
        <pc:picChg chg="add mod ord">
          <ac:chgData name="Jonathan Mah" userId="5261b2f2f3e51194" providerId="LiveId" clId="{833092D5-9927-4807-BE3E-672C10A7E002}" dt="2024-07-08T21:41:40.192" v="4885" actId="1035"/>
          <ac:picMkLst>
            <pc:docMk/>
            <pc:sldMk cId="2356087699" sldId="451"/>
            <ac:picMk id="4" creationId="{98D4F23B-1EE5-B784-BF48-F709B21C2CD8}"/>
          </ac:picMkLst>
        </pc:picChg>
        <pc:picChg chg="add del mod">
          <ac:chgData name="Jonathan Mah" userId="5261b2f2f3e51194" providerId="LiveId" clId="{833092D5-9927-4807-BE3E-672C10A7E002}" dt="2023-09-07T22:58:23.262" v="3569" actId="478"/>
          <ac:picMkLst>
            <pc:docMk/>
            <pc:sldMk cId="2356087699" sldId="451"/>
            <ac:picMk id="5" creationId="{7389B340-1B3F-F120-1BAD-72D4A7D47530}"/>
          </ac:picMkLst>
        </pc:picChg>
        <pc:picChg chg="add del mod">
          <ac:chgData name="Jonathan Mah" userId="5261b2f2f3e51194" providerId="LiveId" clId="{833092D5-9927-4807-BE3E-672C10A7E002}" dt="2023-09-07T22:59:07.743" v="3573" actId="478"/>
          <ac:picMkLst>
            <pc:docMk/>
            <pc:sldMk cId="2356087699" sldId="451"/>
            <ac:picMk id="7" creationId="{8051D283-3E62-74AE-9DFD-6A6831EC79DF}"/>
          </ac:picMkLst>
        </pc:picChg>
        <pc:picChg chg="add del mod">
          <ac:chgData name="Jonathan Mah" userId="5261b2f2f3e51194" providerId="LiveId" clId="{833092D5-9927-4807-BE3E-672C10A7E002}" dt="2023-09-07T23:00:46.206" v="3576" actId="478"/>
          <ac:picMkLst>
            <pc:docMk/>
            <pc:sldMk cId="2356087699" sldId="451"/>
            <ac:picMk id="9" creationId="{CE671846-99F6-68CD-FF05-1AEF794033F1}"/>
          </ac:picMkLst>
        </pc:picChg>
        <pc:picChg chg="add del mod">
          <ac:chgData name="Jonathan Mah" userId="5261b2f2f3e51194" providerId="LiveId" clId="{833092D5-9927-4807-BE3E-672C10A7E002}" dt="2023-09-07T23:03:10.447" v="3578" actId="478"/>
          <ac:picMkLst>
            <pc:docMk/>
            <pc:sldMk cId="2356087699" sldId="451"/>
            <ac:picMk id="11" creationId="{935E17F5-C3FD-DF64-9380-FFCF64E3EE9E}"/>
          </ac:picMkLst>
        </pc:picChg>
        <pc:picChg chg="add del mod">
          <ac:chgData name="Jonathan Mah" userId="5261b2f2f3e51194" providerId="LiveId" clId="{833092D5-9927-4807-BE3E-672C10A7E002}" dt="2023-11-06T16:15:36.115" v="4239" actId="478"/>
          <ac:picMkLst>
            <pc:docMk/>
            <pc:sldMk cId="2356087699" sldId="451"/>
            <ac:picMk id="13" creationId="{38B3D51C-B543-3925-AD07-2C3B669795B5}"/>
          </ac:picMkLst>
        </pc:picChg>
      </pc:sldChg>
      <pc:sldChg chg="new del">
        <pc:chgData name="Jonathan Mah" userId="5261b2f2f3e51194" providerId="LiveId" clId="{833092D5-9927-4807-BE3E-672C10A7E002}" dt="2023-09-07T23:03:12.587" v="3580" actId="680"/>
        <pc:sldMkLst>
          <pc:docMk/>
          <pc:sldMk cId="905651646" sldId="452"/>
        </pc:sldMkLst>
      </pc:sldChg>
      <pc:sldChg chg="addSp delSp modSp new mod">
        <pc:chgData name="Jonathan Mah" userId="5261b2f2f3e51194" providerId="LiveId" clId="{833092D5-9927-4807-BE3E-672C10A7E002}" dt="2023-09-18T20:41:47.155" v="3673" actId="1035"/>
        <pc:sldMkLst>
          <pc:docMk/>
          <pc:sldMk cId="1287624721" sldId="452"/>
        </pc:sldMkLst>
        <pc:spChg chg="add del">
          <ac:chgData name="Jonathan Mah" userId="5261b2f2f3e51194" providerId="LiveId" clId="{833092D5-9927-4807-BE3E-672C10A7E002}" dt="2023-09-18T20:39:54.325" v="3633"/>
          <ac:spMkLst>
            <pc:docMk/>
            <pc:sldMk cId="1287624721" sldId="452"/>
            <ac:spMk id="2" creationId="{EC560C4C-9032-D5C9-D9EB-00F23779C1C9}"/>
          </ac:spMkLst>
        </pc:spChg>
        <pc:spChg chg="del">
          <ac:chgData name="Jonathan Mah" userId="5261b2f2f3e51194" providerId="LiveId" clId="{833092D5-9927-4807-BE3E-672C10A7E002}" dt="2023-09-11T23:29:47.541" v="3615" actId="478"/>
          <ac:spMkLst>
            <pc:docMk/>
            <pc:sldMk cId="1287624721" sldId="452"/>
            <ac:spMk id="2" creationId="{F63C3075-4030-2B2D-4996-EE496434F2A4}"/>
          </ac:spMkLst>
        </pc:spChg>
        <pc:spChg chg="del">
          <ac:chgData name="Jonathan Mah" userId="5261b2f2f3e51194" providerId="LiveId" clId="{833092D5-9927-4807-BE3E-672C10A7E002}" dt="2023-09-11T23:29:47.541" v="3615" actId="478"/>
          <ac:spMkLst>
            <pc:docMk/>
            <pc:sldMk cId="1287624721" sldId="452"/>
            <ac:spMk id="3" creationId="{521E89B8-C7B3-2B1E-F0B9-5A627B67883A}"/>
          </ac:spMkLst>
        </pc:spChg>
        <pc:spChg chg="add mod">
          <ac:chgData name="Jonathan Mah" userId="5261b2f2f3e51194" providerId="LiveId" clId="{833092D5-9927-4807-BE3E-672C10A7E002}" dt="2023-09-18T20:41:14.505" v="3662" actId="14100"/>
          <ac:spMkLst>
            <pc:docMk/>
            <pc:sldMk cId="1287624721" sldId="452"/>
            <ac:spMk id="4" creationId="{CAF22837-C4C3-3AF8-B843-31E5F0921500}"/>
          </ac:spMkLst>
        </pc:spChg>
        <pc:spChg chg="add mod">
          <ac:chgData name="Jonathan Mah" userId="5261b2f2f3e51194" providerId="LiveId" clId="{833092D5-9927-4807-BE3E-672C10A7E002}" dt="2023-09-18T20:40:38.475" v="3652" actId="1037"/>
          <ac:spMkLst>
            <pc:docMk/>
            <pc:sldMk cId="1287624721" sldId="452"/>
            <ac:spMk id="5" creationId="{90027EC0-1389-99F2-5423-EF109892E53C}"/>
          </ac:spMkLst>
        </pc:spChg>
        <pc:spChg chg="add del mod">
          <ac:chgData name="Jonathan Mah" userId="5261b2f2f3e51194" providerId="LiveId" clId="{833092D5-9927-4807-BE3E-672C10A7E002}" dt="2023-09-18T20:41:05.565" v="3660" actId="478"/>
          <ac:spMkLst>
            <pc:docMk/>
            <pc:sldMk cId="1287624721" sldId="452"/>
            <ac:spMk id="6" creationId="{A70F33FE-BB66-3F94-B99B-90C8C2167240}"/>
          </ac:spMkLst>
        </pc:spChg>
        <pc:spChg chg="add del mod">
          <ac:chgData name="Jonathan Mah" userId="5261b2f2f3e51194" providerId="LiveId" clId="{833092D5-9927-4807-BE3E-672C10A7E002}" dt="2023-09-18T20:39:52.260" v="3631" actId="478"/>
          <ac:spMkLst>
            <pc:docMk/>
            <pc:sldMk cId="1287624721" sldId="452"/>
            <ac:spMk id="8" creationId="{DA8079D7-4913-CB62-1985-C5C6469C2CB2}"/>
          </ac:spMkLst>
        </pc:spChg>
        <pc:spChg chg="add del mod">
          <ac:chgData name="Jonathan Mah" userId="5261b2f2f3e51194" providerId="LiveId" clId="{833092D5-9927-4807-BE3E-672C10A7E002}" dt="2023-09-18T20:39:52.260" v="3631" actId="478"/>
          <ac:spMkLst>
            <pc:docMk/>
            <pc:sldMk cId="1287624721" sldId="452"/>
            <ac:spMk id="9" creationId="{E3A326EE-2037-863C-C9A7-623C1EB56194}"/>
          </ac:spMkLst>
        </pc:spChg>
        <pc:spChg chg="add del mod">
          <ac:chgData name="Jonathan Mah" userId="5261b2f2f3e51194" providerId="LiveId" clId="{833092D5-9927-4807-BE3E-672C10A7E002}" dt="2023-09-18T20:39:52.260" v="3631" actId="478"/>
          <ac:spMkLst>
            <pc:docMk/>
            <pc:sldMk cId="1287624721" sldId="452"/>
            <ac:spMk id="10" creationId="{E73BA91B-787B-FB99-2479-1173C43D197D}"/>
          </ac:spMkLst>
        </pc:spChg>
        <pc:spChg chg="add del mod">
          <ac:chgData name="Jonathan Mah" userId="5261b2f2f3e51194" providerId="LiveId" clId="{833092D5-9927-4807-BE3E-672C10A7E002}" dt="2023-09-18T20:41:07.245" v="3661" actId="478"/>
          <ac:spMkLst>
            <pc:docMk/>
            <pc:sldMk cId="1287624721" sldId="452"/>
            <ac:spMk id="11" creationId="{D4BD69B8-44AE-C725-EEE7-9E2E694C828B}"/>
          </ac:spMkLst>
        </pc:spChg>
        <pc:spChg chg="add mod">
          <ac:chgData name="Jonathan Mah" userId="5261b2f2f3e51194" providerId="LiveId" clId="{833092D5-9927-4807-BE3E-672C10A7E002}" dt="2023-09-18T20:41:44.805" v="3672" actId="1036"/>
          <ac:spMkLst>
            <pc:docMk/>
            <pc:sldMk cId="1287624721" sldId="452"/>
            <ac:spMk id="12" creationId="{46CC59FA-39E1-BD5F-4FE3-01D1366045E0}"/>
          </ac:spMkLst>
        </pc:spChg>
        <pc:spChg chg="add mod">
          <ac:chgData name="Jonathan Mah" userId="5261b2f2f3e51194" providerId="LiveId" clId="{833092D5-9927-4807-BE3E-672C10A7E002}" dt="2023-09-18T20:41:43.235" v="3670" actId="1036"/>
          <ac:spMkLst>
            <pc:docMk/>
            <pc:sldMk cId="1287624721" sldId="452"/>
            <ac:spMk id="13" creationId="{8782ECC7-B4CD-CA2D-74A8-6EFF1856E451}"/>
          </ac:spMkLst>
        </pc:spChg>
        <pc:picChg chg="add mod">
          <ac:chgData name="Jonathan Mah" userId="5261b2f2f3e51194" providerId="LiveId" clId="{833092D5-9927-4807-BE3E-672C10A7E002}" dt="2023-09-18T20:41:47.155" v="3673" actId="1035"/>
          <ac:picMkLst>
            <pc:docMk/>
            <pc:sldMk cId="1287624721" sldId="452"/>
            <ac:picMk id="3" creationId="{FC4F7D03-9813-EDB6-2279-04D39B681316}"/>
          </ac:picMkLst>
        </pc:picChg>
        <pc:picChg chg="add del mod">
          <ac:chgData name="Jonathan Mah" userId="5261b2f2f3e51194" providerId="LiveId" clId="{833092D5-9927-4807-BE3E-672C10A7E002}" dt="2023-09-11T23:53:36.140" v="3618" actId="478"/>
          <ac:picMkLst>
            <pc:docMk/>
            <pc:sldMk cId="1287624721" sldId="452"/>
            <ac:picMk id="5" creationId="{7E11FDFA-6111-830F-1048-1663AFC999BD}"/>
          </ac:picMkLst>
        </pc:picChg>
        <pc:picChg chg="add del mod">
          <ac:chgData name="Jonathan Mah" userId="5261b2f2f3e51194" providerId="LiveId" clId="{833092D5-9927-4807-BE3E-672C10A7E002}" dt="2023-09-18T20:39:52.260" v="3631" actId="478"/>
          <ac:picMkLst>
            <pc:docMk/>
            <pc:sldMk cId="1287624721" sldId="452"/>
            <ac:picMk id="7" creationId="{AC6C21EF-AA3C-A803-0E4F-0B1536E11749}"/>
          </ac:picMkLst>
        </pc:picChg>
      </pc:sldChg>
      <pc:sldChg chg="addSp delSp modSp new mod">
        <pc:chgData name="Jonathan Mah" userId="5261b2f2f3e51194" providerId="LiveId" clId="{833092D5-9927-4807-BE3E-672C10A7E002}" dt="2023-10-03T17:22:33.133" v="3714" actId="931"/>
        <pc:sldMkLst>
          <pc:docMk/>
          <pc:sldMk cId="3734765804" sldId="453"/>
        </pc:sldMkLst>
        <pc:spChg chg="del">
          <ac:chgData name="Jonathan Mah" userId="5261b2f2f3e51194" providerId="LiveId" clId="{833092D5-9927-4807-BE3E-672C10A7E002}" dt="2023-09-18T20:13:07.248" v="3630" actId="478"/>
          <ac:spMkLst>
            <pc:docMk/>
            <pc:sldMk cId="3734765804" sldId="453"/>
            <ac:spMk id="2" creationId="{ADF7E0B3-FAF7-038B-67AA-C5B2941E36AE}"/>
          </ac:spMkLst>
        </pc:spChg>
        <pc:spChg chg="del">
          <ac:chgData name="Jonathan Mah" userId="5261b2f2f3e51194" providerId="LiveId" clId="{833092D5-9927-4807-BE3E-672C10A7E002}" dt="2023-09-18T20:13:07.248" v="3630" actId="478"/>
          <ac:spMkLst>
            <pc:docMk/>
            <pc:sldMk cId="3734765804" sldId="453"/>
            <ac:spMk id="3" creationId="{5A9FC7E2-16E1-8CE9-8F1B-C1AC67E68075}"/>
          </ac:spMkLst>
        </pc:spChg>
        <pc:picChg chg="add del mod">
          <ac:chgData name="Jonathan Mah" userId="5261b2f2f3e51194" providerId="LiveId" clId="{833092D5-9927-4807-BE3E-672C10A7E002}" dt="2023-10-03T17:21:25.633" v="3711" actId="478"/>
          <ac:picMkLst>
            <pc:docMk/>
            <pc:sldMk cId="3734765804" sldId="453"/>
            <ac:picMk id="3" creationId="{226F07FB-40D9-515E-8E4C-0CE984719BE5}"/>
          </ac:picMkLst>
        </pc:picChg>
        <pc:picChg chg="add del mod">
          <ac:chgData name="Jonathan Mah" userId="5261b2f2f3e51194" providerId="LiveId" clId="{833092D5-9927-4807-BE3E-672C10A7E002}" dt="2023-10-03T17:22:28.580" v="3713" actId="478"/>
          <ac:picMkLst>
            <pc:docMk/>
            <pc:sldMk cId="3734765804" sldId="453"/>
            <ac:picMk id="5" creationId="{7B6D1D5D-3FBA-4845-64E3-DFE627D293D0}"/>
          </ac:picMkLst>
        </pc:picChg>
        <pc:picChg chg="add mod">
          <ac:chgData name="Jonathan Mah" userId="5261b2f2f3e51194" providerId="LiveId" clId="{833092D5-9927-4807-BE3E-672C10A7E002}" dt="2023-10-03T17:22:33.133" v="3714" actId="931"/>
          <ac:picMkLst>
            <pc:docMk/>
            <pc:sldMk cId="3734765804" sldId="453"/>
            <ac:picMk id="7" creationId="{DC2A0D2E-27A3-F6E9-CED9-5056936258A6}"/>
          </ac:picMkLst>
        </pc:picChg>
      </pc:sldChg>
      <pc:sldChg chg="addSp delSp modSp new mod">
        <pc:chgData name="Jonathan Mah" userId="5261b2f2f3e51194" providerId="LiveId" clId="{833092D5-9927-4807-BE3E-672C10A7E002}" dt="2023-09-22T17:31:35.652" v="3677" actId="1076"/>
        <pc:sldMkLst>
          <pc:docMk/>
          <pc:sldMk cId="1313585543" sldId="454"/>
        </pc:sldMkLst>
        <pc:spChg chg="del">
          <ac:chgData name="Jonathan Mah" userId="5261b2f2f3e51194" providerId="LiveId" clId="{833092D5-9927-4807-BE3E-672C10A7E002}" dt="2023-09-22T17:31:28.034" v="3675" actId="478"/>
          <ac:spMkLst>
            <pc:docMk/>
            <pc:sldMk cId="1313585543" sldId="454"/>
            <ac:spMk id="2" creationId="{A99938F2-8B57-B17B-FF19-59B6AA69883E}"/>
          </ac:spMkLst>
        </pc:spChg>
        <pc:spChg chg="del">
          <ac:chgData name="Jonathan Mah" userId="5261b2f2f3e51194" providerId="LiveId" clId="{833092D5-9927-4807-BE3E-672C10A7E002}" dt="2023-09-22T17:31:28.034" v="3675" actId="478"/>
          <ac:spMkLst>
            <pc:docMk/>
            <pc:sldMk cId="1313585543" sldId="454"/>
            <ac:spMk id="3" creationId="{9CDF7624-47C6-6271-5920-14D7CF346AC2}"/>
          </ac:spMkLst>
        </pc:spChg>
        <pc:picChg chg="add mod">
          <ac:chgData name="Jonathan Mah" userId="5261b2f2f3e51194" providerId="LiveId" clId="{833092D5-9927-4807-BE3E-672C10A7E002}" dt="2023-09-22T17:31:35.652" v="3677" actId="1076"/>
          <ac:picMkLst>
            <pc:docMk/>
            <pc:sldMk cId="1313585543" sldId="454"/>
            <ac:picMk id="5" creationId="{D83B4D06-C6CB-3F68-E7B0-4B52C0615AD9}"/>
          </ac:picMkLst>
        </pc:picChg>
      </pc:sldChg>
      <pc:sldChg chg="addSp delSp modSp new mod">
        <pc:chgData name="Jonathan Mah" userId="5261b2f2f3e51194" providerId="LiveId" clId="{833092D5-9927-4807-BE3E-672C10A7E002}" dt="2023-09-25T17:55:43.775" v="3702" actId="1076"/>
        <pc:sldMkLst>
          <pc:docMk/>
          <pc:sldMk cId="1767038063" sldId="455"/>
        </pc:sldMkLst>
        <pc:spChg chg="del">
          <ac:chgData name="Jonathan Mah" userId="5261b2f2f3e51194" providerId="LiveId" clId="{833092D5-9927-4807-BE3E-672C10A7E002}" dt="2023-09-25T17:46:12.705" v="3679" actId="478"/>
          <ac:spMkLst>
            <pc:docMk/>
            <pc:sldMk cId="1767038063" sldId="455"/>
            <ac:spMk id="2" creationId="{21875D7B-CB5B-011C-97EE-EB013C663666}"/>
          </ac:spMkLst>
        </pc:spChg>
        <pc:spChg chg="del">
          <ac:chgData name="Jonathan Mah" userId="5261b2f2f3e51194" providerId="LiveId" clId="{833092D5-9927-4807-BE3E-672C10A7E002}" dt="2023-09-25T17:46:12.705" v="3679" actId="478"/>
          <ac:spMkLst>
            <pc:docMk/>
            <pc:sldMk cId="1767038063" sldId="455"/>
            <ac:spMk id="3" creationId="{3D456934-58CD-D87C-5B68-9F189DB78C15}"/>
          </ac:spMkLst>
        </pc:spChg>
        <pc:picChg chg="add del mod">
          <ac:chgData name="Jonathan Mah" userId="5261b2f2f3e51194" providerId="LiveId" clId="{833092D5-9927-4807-BE3E-672C10A7E002}" dt="2023-09-25T17:49:24.992" v="3681" actId="478"/>
          <ac:picMkLst>
            <pc:docMk/>
            <pc:sldMk cId="1767038063" sldId="455"/>
            <ac:picMk id="5" creationId="{527AB4C9-1D89-D0B5-5CD4-1143D0B870F5}"/>
          </ac:picMkLst>
        </pc:picChg>
        <pc:picChg chg="add del mod">
          <ac:chgData name="Jonathan Mah" userId="5261b2f2f3e51194" providerId="LiveId" clId="{833092D5-9927-4807-BE3E-672C10A7E002}" dt="2023-09-25T17:49:58.215" v="3685" actId="478"/>
          <ac:picMkLst>
            <pc:docMk/>
            <pc:sldMk cId="1767038063" sldId="455"/>
            <ac:picMk id="7" creationId="{CA91C59C-55D4-96E9-E058-7A8AE64BFAC2}"/>
          </ac:picMkLst>
        </pc:picChg>
        <pc:picChg chg="add del mod">
          <ac:chgData name="Jonathan Mah" userId="5261b2f2f3e51194" providerId="LiveId" clId="{833092D5-9927-4807-BE3E-672C10A7E002}" dt="2023-09-25T17:50:17.295" v="3688" actId="478"/>
          <ac:picMkLst>
            <pc:docMk/>
            <pc:sldMk cId="1767038063" sldId="455"/>
            <ac:picMk id="9" creationId="{3CF07F07-1E43-5975-589D-61DF0BE94857}"/>
          </ac:picMkLst>
        </pc:picChg>
        <pc:picChg chg="add del mod">
          <ac:chgData name="Jonathan Mah" userId="5261b2f2f3e51194" providerId="LiveId" clId="{833092D5-9927-4807-BE3E-672C10A7E002}" dt="2023-09-25T17:51:29.256" v="3690" actId="478"/>
          <ac:picMkLst>
            <pc:docMk/>
            <pc:sldMk cId="1767038063" sldId="455"/>
            <ac:picMk id="11" creationId="{580D0FD4-61A4-7B96-B457-CCBDF8164278}"/>
          </ac:picMkLst>
        </pc:picChg>
        <pc:picChg chg="add del mod">
          <ac:chgData name="Jonathan Mah" userId="5261b2f2f3e51194" providerId="LiveId" clId="{833092D5-9927-4807-BE3E-672C10A7E002}" dt="2023-09-25T17:52:07.728" v="3692" actId="478"/>
          <ac:picMkLst>
            <pc:docMk/>
            <pc:sldMk cId="1767038063" sldId="455"/>
            <ac:picMk id="13" creationId="{DD58CD96-A77C-232A-CE09-5D48990CA702}"/>
          </ac:picMkLst>
        </pc:picChg>
        <pc:picChg chg="add del mod">
          <ac:chgData name="Jonathan Mah" userId="5261b2f2f3e51194" providerId="LiveId" clId="{833092D5-9927-4807-BE3E-672C10A7E002}" dt="2023-09-25T17:53:14.487" v="3695" actId="478"/>
          <ac:picMkLst>
            <pc:docMk/>
            <pc:sldMk cId="1767038063" sldId="455"/>
            <ac:picMk id="15" creationId="{D5E9F7E8-8184-5DF8-F38B-7CD96F0FA477}"/>
          </ac:picMkLst>
        </pc:picChg>
        <pc:picChg chg="add del mod">
          <ac:chgData name="Jonathan Mah" userId="5261b2f2f3e51194" providerId="LiveId" clId="{833092D5-9927-4807-BE3E-672C10A7E002}" dt="2023-09-25T17:53:54.038" v="3698" actId="478"/>
          <ac:picMkLst>
            <pc:docMk/>
            <pc:sldMk cId="1767038063" sldId="455"/>
            <ac:picMk id="17" creationId="{53CF5DB2-2A30-6BFB-E6E0-837A58A7B108}"/>
          </ac:picMkLst>
        </pc:picChg>
        <pc:picChg chg="add del mod">
          <ac:chgData name="Jonathan Mah" userId="5261b2f2f3e51194" providerId="LiveId" clId="{833092D5-9927-4807-BE3E-672C10A7E002}" dt="2023-09-25T17:55:38.031" v="3700" actId="478"/>
          <ac:picMkLst>
            <pc:docMk/>
            <pc:sldMk cId="1767038063" sldId="455"/>
            <ac:picMk id="19" creationId="{1A034D63-29CF-853F-E395-1F6EB1ABE0D4}"/>
          </ac:picMkLst>
        </pc:picChg>
        <pc:picChg chg="add mod">
          <ac:chgData name="Jonathan Mah" userId="5261b2f2f3e51194" providerId="LiveId" clId="{833092D5-9927-4807-BE3E-672C10A7E002}" dt="2023-09-25T17:55:43.775" v="3702" actId="1076"/>
          <ac:picMkLst>
            <pc:docMk/>
            <pc:sldMk cId="1767038063" sldId="455"/>
            <ac:picMk id="21" creationId="{98237FB5-660D-F8CD-39CD-48042FC68999}"/>
          </ac:picMkLst>
        </pc:picChg>
      </pc:sldChg>
      <pc:sldChg chg="addSp delSp modSp add mod">
        <pc:chgData name="Jonathan Mah" userId="5261b2f2f3e51194" providerId="LiveId" clId="{833092D5-9927-4807-BE3E-672C10A7E002}" dt="2023-11-06T16:56:36.387" v="4369" actId="14100"/>
        <pc:sldMkLst>
          <pc:docMk/>
          <pc:sldMk cId="2098746185" sldId="456"/>
        </pc:sldMkLst>
        <pc:picChg chg="add del mod">
          <ac:chgData name="Jonathan Mah" userId="5261b2f2f3e51194" providerId="LiveId" clId="{833092D5-9927-4807-BE3E-672C10A7E002}" dt="2023-11-06T16:55:20.649" v="4359"/>
          <ac:picMkLst>
            <pc:docMk/>
            <pc:sldMk cId="2098746185" sldId="456"/>
            <ac:picMk id="2" creationId="{6CDA9EA5-6B2C-F3DC-699A-814EEFCE2D6B}"/>
          </ac:picMkLst>
        </pc:picChg>
        <pc:picChg chg="add del mod">
          <ac:chgData name="Jonathan Mah" userId="5261b2f2f3e51194" providerId="LiveId" clId="{833092D5-9927-4807-BE3E-672C10A7E002}" dt="2023-11-06T16:55:55.867" v="4363" actId="478"/>
          <ac:picMkLst>
            <pc:docMk/>
            <pc:sldMk cId="2098746185" sldId="456"/>
            <ac:picMk id="3" creationId="{59A03E0A-9FE4-004A-F62B-1A2BE7F6B001}"/>
          </ac:picMkLst>
        </pc:picChg>
        <pc:picChg chg="add mod">
          <ac:chgData name="Jonathan Mah" userId="5261b2f2f3e51194" providerId="LiveId" clId="{833092D5-9927-4807-BE3E-672C10A7E002}" dt="2023-11-06T16:56:06.059" v="4366" actId="27614"/>
          <ac:picMkLst>
            <pc:docMk/>
            <pc:sldMk cId="2098746185" sldId="456"/>
            <ac:picMk id="5" creationId="{86BAA309-8703-0F48-7707-9F24C07D3B6F}"/>
          </ac:picMkLst>
        </pc:picChg>
        <pc:picChg chg="add mod">
          <ac:chgData name="Jonathan Mah" userId="5261b2f2f3e51194" providerId="LiveId" clId="{833092D5-9927-4807-BE3E-672C10A7E002}" dt="2023-11-06T16:56:36.387" v="4369" actId="14100"/>
          <ac:picMkLst>
            <pc:docMk/>
            <pc:sldMk cId="2098746185" sldId="456"/>
            <ac:picMk id="6" creationId="{9C18E391-89C0-90D4-49F5-7B11D1078CDC}"/>
          </ac:picMkLst>
        </pc:picChg>
      </pc:sldChg>
      <pc:sldChg chg="addSp delSp modSp add mod">
        <pc:chgData name="Jonathan Mah" userId="5261b2f2f3e51194" providerId="LiveId" clId="{833092D5-9927-4807-BE3E-672C10A7E002}" dt="2023-10-10T23:09:47.238" v="3771" actId="1076"/>
        <pc:sldMkLst>
          <pc:docMk/>
          <pc:sldMk cId="3606136103" sldId="457"/>
        </pc:sldMkLst>
        <pc:spChg chg="add mod">
          <ac:chgData name="Jonathan Mah" userId="5261b2f2f3e51194" providerId="LiveId" clId="{833092D5-9927-4807-BE3E-672C10A7E002}" dt="2023-10-10T23:05:06.468" v="3765" actId="1076"/>
          <ac:spMkLst>
            <pc:docMk/>
            <pc:sldMk cId="3606136103" sldId="457"/>
            <ac:spMk id="8" creationId="{E68AE7E9-3DBB-7A2C-0BFE-3A91A167C2E0}"/>
          </ac:spMkLst>
        </pc:spChg>
        <pc:spChg chg="add mod">
          <ac:chgData name="Jonathan Mah" userId="5261b2f2f3e51194" providerId="LiveId" clId="{833092D5-9927-4807-BE3E-672C10A7E002}" dt="2023-10-10T23:09:47.238" v="3771" actId="1076"/>
          <ac:spMkLst>
            <pc:docMk/>
            <pc:sldMk cId="3606136103" sldId="457"/>
            <ac:spMk id="9" creationId="{772DC352-0AA1-79F1-454D-797AE9BAEAD7}"/>
          </ac:spMkLst>
        </pc:spChg>
        <pc:picChg chg="add del mod">
          <ac:chgData name="Jonathan Mah" userId="5261b2f2f3e51194" providerId="LiveId" clId="{833092D5-9927-4807-BE3E-672C10A7E002}" dt="2023-10-10T23:09:23.156" v="3767" actId="478"/>
          <ac:picMkLst>
            <pc:docMk/>
            <pc:sldMk cId="3606136103" sldId="457"/>
            <ac:picMk id="3" creationId="{8819EA2C-741E-CD05-A98F-8160CE423D1A}"/>
          </ac:picMkLst>
        </pc:picChg>
        <pc:picChg chg="add del mod">
          <ac:chgData name="Jonathan Mah" userId="5261b2f2f3e51194" providerId="LiveId" clId="{833092D5-9927-4807-BE3E-672C10A7E002}" dt="2023-10-10T23:04:24.022" v="3757" actId="478"/>
          <ac:picMkLst>
            <pc:docMk/>
            <pc:sldMk cId="3606136103" sldId="457"/>
            <ac:picMk id="5" creationId="{0A97AEB8-5EB5-DD88-35C2-E091C9ACAC9C}"/>
          </ac:picMkLst>
        </pc:picChg>
        <pc:picChg chg="add del mod modCrop">
          <ac:chgData name="Jonathan Mah" userId="5261b2f2f3e51194" providerId="LiveId" clId="{833092D5-9927-4807-BE3E-672C10A7E002}" dt="2023-10-10T23:09:23.156" v="3767" actId="478"/>
          <ac:picMkLst>
            <pc:docMk/>
            <pc:sldMk cId="3606136103" sldId="457"/>
            <ac:picMk id="7" creationId="{F8D8AD3F-932C-74F5-9F6D-2D1E61D7E60B}"/>
          </ac:picMkLst>
        </pc:picChg>
        <pc:picChg chg="add mod">
          <ac:chgData name="Jonathan Mah" userId="5261b2f2f3e51194" providerId="LiveId" clId="{833092D5-9927-4807-BE3E-672C10A7E002}" dt="2023-10-10T23:09:37.465" v="3770" actId="1076"/>
          <ac:picMkLst>
            <pc:docMk/>
            <pc:sldMk cId="3606136103" sldId="457"/>
            <ac:picMk id="11" creationId="{2E6CD1F5-19E6-509E-D7AC-D081B70B0C04}"/>
          </ac:picMkLst>
        </pc:picChg>
        <pc:picChg chg="add mod">
          <ac:chgData name="Jonathan Mah" userId="5261b2f2f3e51194" providerId="LiveId" clId="{833092D5-9927-4807-BE3E-672C10A7E002}" dt="2023-10-10T23:09:33.387" v="3769" actId="1076"/>
          <ac:picMkLst>
            <pc:docMk/>
            <pc:sldMk cId="3606136103" sldId="457"/>
            <ac:picMk id="13" creationId="{62F1814D-7DA9-F9F7-A6F0-205FFB36D1F2}"/>
          </ac:picMkLst>
        </pc:picChg>
      </pc:sldChg>
      <pc:sldChg chg="addSp modSp add">
        <pc:chgData name="Jonathan Mah" userId="5261b2f2f3e51194" providerId="LiveId" clId="{833092D5-9927-4807-BE3E-672C10A7E002}" dt="2023-10-11T00:07:42.367" v="3772" actId="931"/>
        <pc:sldMkLst>
          <pc:docMk/>
          <pc:sldMk cId="2839755505" sldId="458"/>
        </pc:sldMkLst>
        <pc:picChg chg="add mod">
          <ac:chgData name="Jonathan Mah" userId="5261b2f2f3e51194" providerId="LiveId" clId="{833092D5-9927-4807-BE3E-672C10A7E002}" dt="2023-10-11T00:07:42.367" v="3772" actId="931"/>
          <ac:picMkLst>
            <pc:docMk/>
            <pc:sldMk cId="2839755505" sldId="458"/>
            <ac:picMk id="3" creationId="{19B48FFE-FAC2-369E-EDB9-610CC5910039}"/>
          </ac:picMkLst>
        </pc:picChg>
      </pc:sldChg>
      <pc:sldChg chg="addSp delSp modSp add mod">
        <pc:chgData name="Jonathan Mah" userId="5261b2f2f3e51194" providerId="LiveId" clId="{833092D5-9927-4807-BE3E-672C10A7E002}" dt="2023-10-27T23:16:54.375" v="3864" actId="208"/>
        <pc:sldMkLst>
          <pc:docMk/>
          <pc:sldMk cId="3270000141" sldId="459"/>
        </pc:sldMkLst>
        <pc:spChg chg="del mod topLvl">
          <ac:chgData name="Jonathan Mah" userId="5261b2f2f3e51194" providerId="LiveId" clId="{833092D5-9927-4807-BE3E-672C10A7E002}" dt="2023-10-27T23:10:42.863" v="3801" actId="478"/>
          <ac:spMkLst>
            <pc:docMk/>
            <pc:sldMk cId="3270000141" sldId="459"/>
            <ac:spMk id="15" creationId="{E3744323-898C-44CB-BD79-5457BD39BC3C}"/>
          </ac:spMkLst>
        </pc:spChg>
        <pc:spChg chg="mod">
          <ac:chgData name="Jonathan Mah" userId="5261b2f2f3e51194" providerId="LiveId" clId="{833092D5-9927-4807-BE3E-672C10A7E002}" dt="2023-10-27T23:08:10.425" v="3775" actId="165"/>
          <ac:spMkLst>
            <pc:docMk/>
            <pc:sldMk cId="3270000141" sldId="459"/>
            <ac:spMk id="19" creationId="{D7724532-1487-2F72-32AB-F8297F65DCB8}"/>
          </ac:spMkLst>
        </pc:spChg>
        <pc:spChg chg="mod">
          <ac:chgData name="Jonathan Mah" userId="5261b2f2f3e51194" providerId="LiveId" clId="{833092D5-9927-4807-BE3E-672C10A7E002}" dt="2023-10-27T23:10:45.249" v="3802"/>
          <ac:spMkLst>
            <pc:docMk/>
            <pc:sldMk cId="3270000141" sldId="459"/>
            <ac:spMk id="29" creationId="{6C3F0D93-B77E-D3EA-E52C-0AE032A66D38}"/>
          </ac:spMkLst>
        </pc:spChg>
        <pc:spChg chg="mod">
          <ac:chgData name="Jonathan Mah" userId="5261b2f2f3e51194" providerId="LiveId" clId="{833092D5-9927-4807-BE3E-672C10A7E002}" dt="2023-10-27T23:10:48.386" v="3804"/>
          <ac:spMkLst>
            <pc:docMk/>
            <pc:sldMk cId="3270000141" sldId="459"/>
            <ac:spMk id="37" creationId="{0A881590-150D-CC1D-5015-2E49FFDF63B1}"/>
          </ac:spMkLst>
        </pc:spChg>
        <pc:spChg chg="add del mod">
          <ac:chgData name="Jonathan Mah" userId="5261b2f2f3e51194" providerId="LiveId" clId="{833092D5-9927-4807-BE3E-672C10A7E002}" dt="2023-10-27T23:14:07.804" v="3837" actId="478"/>
          <ac:spMkLst>
            <pc:docMk/>
            <pc:sldMk cId="3270000141" sldId="459"/>
            <ac:spMk id="43" creationId="{45BA79E8-F6F6-4C38-82BC-68E8456BD528}"/>
          </ac:spMkLst>
        </pc:spChg>
        <pc:spChg chg="add del mod">
          <ac:chgData name="Jonathan Mah" userId="5261b2f2f3e51194" providerId="LiveId" clId="{833092D5-9927-4807-BE3E-672C10A7E002}" dt="2023-10-27T23:14:07.804" v="3837" actId="478"/>
          <ac:spMkLst>
            <pc:docMk/>
            <pc:sldMk cId="3270000141" sldId="459"/>
            <ac:spMk id="44" creationId="{F77CFF02-AED5-061A-837E-327BA0ED1CC2}"/>
          </ac:spMkLst>
        </pc:spChg>
        <pc:spChg chg="add del mod">
          <ac:chgData name="Jonathan Mah" userId="5261b2f2f3e51194" providerId="LiveId" clId="{833092D5-9927-4807-BE3E-672C10A7E002}" dt="2023-10-27T23:14:07.804" v="3837" actId="478"/>
          <ac:spMkLst>
            <pc:docMk/>
            <pc:sldMk cId="3270000141" sldId="459"/>
            <ac:spMk id="45" creationId="{4D5A734F-8D93-7131-F18E-749FD17000BF}"/>
          </ac:spMkLst>
        </pc:spChg>
        <pc:spChg chg="add del mod">
          <ac:chgData name="Jonathan Mah" userId="5261b2f2f3e51194" providerId="LiveId" clId="{833092D5-9927-4807-BE3E-672C10A7E002}" dt="2023-10-27T23:14:07.804" v="3837" actId="478"/>
          <ac:spMkLst>
            <pc:docMk/>
            <pc:sldMk cId="3270000141" sldId="459"/>
            <ac:spMk id="46" creationId="{F2B57E19-77D5-A939-7EBA-27EA1AEC8B5C}"/>
          </ac:spMkLst>
        </pc:spChg>
        <pc:spChg chg="add del mod">
          <ac:chgData name="Jonathan Mah" userId="5261b2f2f3e51194" providerId="LiveId" clId="{833092D5-9927-4807-BE3E-672C10A7E002}" dt="2023-10-27T23:14:07.804" v="3837" actId="478"/>
          <ac:spMkLst>
            <pc:docMk/>
            <pc:sldMk cId="3270000141" sldId="459"/>
            <ac:spMk id="47" creationId="{4CCF3F03-8304-ABF5-7C77-D7BE7E823EAF}"/>
          </ac:spMkLst>
        </pc:spChg>
        <pc:spChg chg="add del mod">
          <ac:chgData name="Jonathan Mah" userId="5261b2f2f3e51194" providerId="LiveId" clId="{833092D5-9927-4807-BE3E-672C10A7E002}" dt="2023-10-27T23:14:07.804" v="3837" actId="478"/>
          <ac:spMkLst>
            <pc:docMk/>
            <pc:sldMk cId="3270000141" sldId="459"/>
            <ac:spMk id="48" creationId="{18B761BC-6648-8747-69D4-D3B6F9A9A322}"/>
          </ac:spMkLst>
        </pc:spChg>
        <pc:spChg chg="add del mod">
          <ac:chgData name="Jonathan Mah" userId="5261b2f2f3e51194" providerId="LiveId" clId="{833092D5-9927-4807-BE3E-672C10A7E002}" dt="2023-10-27T23:14:07.804" v="3837" actId="478"/>
          <ac:spMkLst>
            <pc:docMk/>
            <pc:sldMk cId="3270000141" sldId="459"/>
            <ac:spMk id="49" creationId="{15C7DAB6-AFE6-55EE-0184-A9C520F1D8F8}"/>
          </ac:spMkLst>
        </pc:spChg>
        <pc:spChg chg="add del mod">
          <ac:chgData name="Jonathan Mah" userId="5261b2f2f3e51194" providerId="LiveId" clId="{833092D5-9927-4807-BE3E-672C10A7E002}" dt="2023-10-27T23:14:07.804" v="3837" actId="478"/>
          <ac:spMkLst>
            <pc:docMk/>
            <pc:sldMk cId="3270000141" sldId="459"/>
            <ac:spMk id="50" creationId="{37E2F05D-1167-F641-F177-375E1B98B424}"/>
          </ac:spMkLst>
        </pc:spChg>
        <pc:spChg chg="add del mod">
          <ac:chgData name="Jonathan Mah" userId="5261b2f2f3e51194" providerId="LiveId" clId="{833092D5-9927-4807-BE3E-672C10A7E002}" dt="2023-10-27T23:14:07.804" v="3837" actId="478"/>
          <ac:spMkLst>
            <pc:docMk/>
            <pc:sldMk cId="3270000141" sldId="459"/>
            <ac:spMk id="51" creationId="{39A0A0B9-6BE8-C85B-B075-C3D1E501E05A}"/>
          </ac:spMkLst>
        </pc:spChg>
        <pc:spChg chg="add del mod">
          <ac:chgData name="Jonathan Mah" userId="5261b2f2f3e51194" providerId="LiveId" clId="{833092D5-9927-4807-BE3E-672C10A7E002}" dt="2023-10-27T23:14:07.804" v="3837" actId="478"/>
          <ac:spMkLst>
            <pc:docMk/>
            <pc:sldMk cId="3270000141" sldId="459"/>
            <ac:spMk id="52" creationId="{2E22426F-5649-1008-DFF0-DC713DBFD59F}"/>
          </ac:spMkLst>
        </pc:spChg>
        <pc:spChg chg="add del mod">
          <ac:chgData name="Jonathan Mah" userId="5261b2f2f3e51194" providerId="LiveId" clId="{833092D5-9927-4807-BE3E-672C10A7E002}" dt="2023-10-27T23:14:07.804" v="3837" actId="478"/>
          <ac:spMkLst>
            <pc:docMk/>
            <pc:sldMk cId="3270000141" sldId="459"/>
            <ac:spMk id="53" creationId="{47D0CDC6-DB9C-2A32-9481-46E6BBEC3BA3}"/>
          </ac:spMkLst>
        </pc:spChg>
        <pc:spChg chg="add del mod">
          <ac:chgData name="Jonathan Mah" userId="5261b2f2f3e51194" providerId="LiveId" clId="{833092D5-9927-4807-BE3E-672C10A7E002}" dt="2023-10-27T23:14:07.804" v="3837" actId="478"/>
          <ac:spMkLst>
            <pc:docMk/>
            <pc:sldMk cId="3270000141" sldId="459"/>
            <ac:spMk id="54" creationId="{D2BB0650-2F2B-EBA2-9D53-58C7E0324595}"/>
          </ac:spMkLst>
        </pc:spChg>
        <pc:spChg chg="add del mod">
          <ac:chgData name="Jonathan Mah" userId="5261b2f2f3e51194" providerId="LiveId" clId="{833092D5-9927-4807-BE3E-672C10A7E002}" dt="2023-10-27T23:14:07.804" v="3837" actId="478"/>
          <ac:spMkLst>
            <pc:docMk/>
            <pc:sldMk cId="3270000141" sldId="459"/>
            <ac:spMk id="55" creationId="{D3E8591B-29A6-F5CF-B424-E68DC042128A}"/>
          </ac:spMkLst>
        </pc:spChg>
        <pc:spChg chg="add del mod">
          <ac:chgData name="Jonathan Mah" userId="5261b2f2f3e51194" providerId="LiveId" clId="{833092D5-9927-4807-BE3E-672C10A7E002}" dt="2023-10-27T23:14:07.804" v="3837" actId="478"/>
          <ac:spMkLst>
            <pc:docMk/>
            <pc:sldMk cId="3270000141" sldId="459"/>
            <ac:spMk id="56" creationId="{C38E8369-91F4-8450-5F28-A40E6A486615}"/>
          </ac:spMkLst>
        </pc:spChg>
        <pc:spChg chg="add del mod">
          <ac:chgData name="Jonathan Mah" userId="5261b2f2f3e51194" providerId="LiveId" clId="{833092D5-9927-4807-BE3E-672C10A7E002}" dt="2023-10-27T23:14:07.804" v="3837" actId="478"/>
          <ac:spMkLst>
            <pc:docMk/>
            <pc:sldMk cId="3270000141" sldId="459"/>
            <ac:spMk id="57" creationId="{D0F11FBA-3568-9DE2-ACF6-29605B11264B}"/>
          </ac:spMkLst>
        </pc:spChg>
        <pc:spChg chg="add del mod">
          <ac:chgData name="Jonathan Mah" userId="5261b2f2f3e51194" providerId="LiveId" clId="{833092D5-9927-4807-BE3E-672C10A7E002}" dt="2023-10-27T23:14:07.804" v="3837" actId="478"/>
          <ac:spMkLst>
            <pc:docMk/>
            <pc:sldMk cId="3270000141" sldId="459"/>
            <ac:spMk id="58" creationId="{ABA0D4AC-C524-3B04-0913-1DA08474115E}"/>
          </ac:spMkLst>
        </pc:spChg>
        <pc:spChg chg="add del mod">
          <ac:chgData name="Jonathan Mah" userId="5261b2f2f3e51194" providerId="LiveId" clId="{833092D5-9927-4807-BE3E-672C10A7E002}" dt="2023-10-27T23:14:07.804" v="3837" actId="478"/>
          <ac:spMkLst>
            <pc:docMk/>
            <pc:sldMk cId="3270000141" sldId="459"/>
            <ac:spMk id="59" creationId="{E12FDF6B-F39C-604D-C85E-74EC4F0641A5}"/>
          </ac:spMkLst>
        </pc:spChg>
        <pc:spChg chg="add del mod">
          <ac:chgData name="Jonathan Mah" userId="5261b2f2f3e51194" providerId="LiveId" clId="{833092D5-9927-4807-BE3E-672C10A7E002}" dt="2023-10-27T23:14:07.804" v="3837" actId="478"/>
          <ac:spMkLst>
            <pc:docMk/>
            <pc:sldMk cId="3270000141" sldId="459"/>
            <ac:spMk id="60" creationId="{EFABA465-2D50-AADF-C0D5-2DCA9D73F6DE}"/>
          </ac:spMkLst>
        </pc:spChg>
        <pc:spChg chg="add del mod">
          <ac:chgData name="Jonathan Mah" userId="5261b2f2f3e51194" providerId="LiveId" clId="{833092D5-9927-4807-BE3E-672C10A7E002}" dt="2023-10-27T23:14:07.804" v="3837" actId="478"/>
          <ac:spMkLst>
            <pc:docMk/>
            <pc:sldMk cId="3270000141" sldId="459"/>
            <ac:spMk id="61" creationId="{13FEFEC5-920D-0363-610B-56BDC24D8872}"/>
          </ac:spMkLst>
        </pc:spChg>
        <pc:spChg chg="add del mod">
          <ac:chgData name="Jonathan Mah" userId="5261b2f2f3e51194" providerId="LiveId" clId="{833092D5-9927-4807-BE3E-672C10A7E002}" dt="2023-10-27T23:14:07.804" v="3837" actId="478"/>
          <ac:spMkLst>
            <pc:docMk/>
            <pc:sldMk cId="3270000141" sldId="459"/>
            <ac:spMk id="62" creationId="{9C65DA49-F588-C4F6-4346-33D008EC5654}"/>
          </ac:spMkLst>
        </pc:spChg>
        <pc:spChg chg="add del mod">
          <ac:chgData name="Jonathan Mah" userId="5261b2f2f3e51194" providerId="LiveId" clId="{833092D5-9927-4807-BE3E-672C10A7E002}" dt="2023-10-27T23:14:07.804" v="3837" actId="478"/>
          <ac:spMkLst>
            <pc:docMk/>
            <pc:sldMk cId="3270000141" sldId="459"/>
            <ac:spMk id="63" creationId="{42C4D030-00E8-91D2-39C6-058E462BA173}"/>
          </ac:spMkLst>
        </pc:spChg>
        <pc:spChg chg="add del mod">
          <ac:chgData name="Jonathan Mah" userId="5261b2f2f3e51194" providerId="LiveId" clId="{833092D5-9927-4807-BE3E-672C10A7E002}" dt="2023-10-27T23:14:07.804" v="3837" actId="478"/>
          <ac:spMkLst>
            <pc:docMk/>
            <pc:sldMk cId="3270000141" sldId="459"/>
            <ac:spMk id="64" creationId="{77327095-204E-8749-C95E-49443AE96C09}"/>
          </ac:spMkLst>
        </pc:spChg>
        <pc:spChg chg="add del mod">
          <ac:chgData name="Jonathan Mah" userId="5261b2f2f3e51194" providerId="LiveId" clId="{833092D5-9927-4807-BE3E-672C10A7E002}" dt="2023-10-27T23:14:07.804" v="3837" actId="478"/>
          <ac:spMkLst>
            <pc:docMk/>
            <pc:sldMk cId="3270000141" sldId="459"/>
            <ac:spMk id="65" creationId="{0C43F3FD-13CC-8F62-817C-4F1915A9DEBC}"/>
          </ac:spMkLst>
        </pc:spChg>
        <pc:spChg chg="add del mod">
          <ac:chgData name="Jonathan Mah" userId="5261b2f2f3e51194" providerId="LiveId" clId="{833092D5-9927-4807-BE3E-672C10A7E002}" dt="2023-10-27T23:13:37.826" v="3817"/>
          <ac:spMkLst>
            <pc:docMk/>
            <pc:sldMk cId="3270000141" sldId="459"/>
            <ac:spMk id="66" creationId="{371A16AB-7BD2-D120-E901-26DC4AE19727}"/>
          </ac:spMkLst>
        </pc:spChg>
        <pc:spChg chg="add del mod">
          <ac:chgData name="Jonathan Mah" userId="5261b2f2f3e51194" providerId="LiveId" clId="{833092D5-9927-4807-BE3E-672C10A7E002}" dt="2023-10-27T23:14:07.804" v="3837" actId="478"/>
          <ac:spMkLst>
            <pc:docMk/>
            <pc:sldMk cId="3270000141" sldId="459"/>
            <ac:spMk id="67" creationId="{10FDB4BB-93D3-CEED-FE5B-79221399A905}"/>
          </ac:spMkLst>
        </pc:spChg>
        <pc:spChg chg="add del mod">
          <ac:chgData name="Jonathan Mah" userId="5261b2f2f3e51194" providerId="LiveId" clId="{833092D5-9927-4807-BE3E-672C10A7E002}" dt="2023-10-27T23:14:07.804" v="3837" actId="478"/>
          <ac:spMkLst>
            <pc:docMk/>
            <pc:sldMk cId="3270000141" sldId="459"/>
            <ac:spMk id="68" creationId="{EFA70C33-C1C3-DFFE-4BA4-5A10421AF5EC}"/>
          </ac:spMkLst>
        </pc:spChg>
        <pc:spChg chg="add del mod">
          <ac:chgData name="Jonathan Mah" userId="5261b2f2f3e51194" providerId="LiveId" clId="{833092D5-9927-4807-BE3E-672C10A7E002}" dt="2023-10-27T23:14:07.804" v="3837" actId="478"/>
          <ac:spMkLst>
            <pc:docMk/>
            <pc:sldMk cId="3270000141" sldId="459"/>
            <ac:spMk id="69" creationId="{605A56FF-9444-281D-B4EC-A511D86FFD53}"/>
          </ac:spMkLst>
        </pc:spChg>
        <pc:spChg chg="add del mod">
          <ac:chgData name="Jonathan Mah" userId="5261b2f2f3e51194" providerId="LiveId" clId="{833092D5-9927-4807-BE3E-672C10A7E002}" dt="2023-10-27T23:14:07.804" v="3837" actId="478"/>
          <ac:spMkLst>
            <pc:docMk/>
            <pc:sldMk cId="3270000141" sldId="459"/>
            <ac:spMk id="70" creationId="{E2828EF3-9B20-5E93-292E-4A6C11D5C563}"/>
          </ac:spMkLst>
        </pc:spChg>
        <pc:spChg chg="add del mod">
          <ac:chgData name="Jonathan Mah" userId="5261b2f2f3e51194" providerId="LiveId" clId="{833092D5-9927-4807-BE3E-672C10A7E002}" dt="2023-10-27T23:14:07.804" v="3837" actId="478"/>
          <ac:spMkLst>
            <pc:docMk/>
            <pc:sldMk cId="3270000141" sldId="459"/>
            <ac:spMk id="71" creationId="{CAA4770D-D4BA-4653-304E-8F7F4C8D4AB7}"/>
          </ac:spMkLst>
        </pc:spChg>
        <pc:spChg chg="add del mod">
          <ac:chgData name="Jonathan Mah" userId="5261b2f2f3e51194" providerId="LiveId" clId="{833092D5-9927-4807-BE3E-672C10A7E002}" dt="2023-10-27T23:14:07.804" v="3837" actId="478"/>
          <ac:spMkLst>
            <pc:docMk/>
            <pc:sldMk cId="3270000141" sldId="459"/>
            <ac:spMk id="72" creationId="{C1331F08-E969-3033-C1E5-A272FFC9070E}"/>
          </ac:spMkLst>
        </pc:spChg>
        <pc:spChg chg="add del mod">
          <ac:chgData name="Jonathan Mah" userId="5261b2f2f3e51194" providerId="LiveId" clId="{833092D5-9927-4807-BE3E-672C10A7E002}" dt="2023-10-27T23:14:07.804" v="3837" actId="478"/>
          <ac:spMkLst>
            <pc:docMk/>
            <pc:sldMk cId="3270000141" sldId="459"/>
            <ac:spMk id="73" creationId="{FEE7D32B-475E-ECFB-6D27-472F4497A8AC}"/>
          </ac:spMkLst>
        </pc:spChg>
        <pc:spChg chg="add del mod">
          <ac:chgData name="Jonathan Mah" userId="5261b2f2f3e51194" providerId="LiveId" clId="{833092D5-9927-4807-BE3E-672C10A7E002}" dt="2023-10-27T23:13:39.476" v="3818" actId="478"/>
          <ac:spMkLst>
            <pc:docMk/>
            <pc:sldMk cId="3270000141" sldId="459"/>
            <ac:spMk id="74" creationId="{D8EBB124-0F9C-7321-B4BA-D3A2C28D2CC0}"/>
          </ac:spMkLst>
        </pc:spChg>
        <pc:spChg chg="add del mod">
          <ac:chgData name="Jonathan Mah" userId="5261b2f2f3e51194" providerId="LiveId" clId="{833092D5-9927-4807-BE3E-672C10A7E002}" dt="2023-10-27T23:14:07.804" v="3837" actId="478"/>
          <ac:spMkLst>
            <pc:docMk/>
            <pc:sldMk cId="3270000141" sldId="459"/>
            <ac:spMk id="75" creationId="{0B6405ED-C825-12D1-409A-CF48BA358A81}"/>
          </ac:spMkLst>
        </pc:spChg>
        <pc:spChg chg="add del mod">
          <ac:chgData name="Jonathan Mah" userId="5261b2f2f3e51194" providerId="LiveId" clId="{833092D5-9927-4807-BE3E-672C10A7E002}" dt="2023-10-27T23:14:07.804" v="3837" actId="478"/>
          <ac:spMkLst>
            <pc:docMk/>
            <pc:sldMk cId="3270000141" sldId="459"/>
            <ac:spMk id="76" creationId="{02614599-3C41-4DAC-E653-4110DF7CC207}"/>
          </ac:spMkLst>
        </pc:spChg>
        <pc:spChg chg="add del mod">
          <ac:chgData name="Jonathan Mah" userId="5261b2f2f3e51194" providerId="LiveId" clId="{833092D5-9927-4807-BE3E-672C10A7E002}" dt="2023-10-27T23:14:07.804" v="3837" actId="478"/>
          <ac:spMkLst>
            <pc:docMk/>
            <pc:sldMk cId="3270000141" sldId="459"/>
            <ac:spMk id="77" creationId="{432751D2-D0CB-9273-2C66-B46011CBAB15}"/>
          </ac:spMkLst>
        </pc:spChg>
        <pc:grpChg chg="add del mod">
          <ac:chgData name="Jonathan Mah" userId="5261b2f2f3e51194" providerId="LiveId" clId="{833092D5-9927-4807-BE3E-672C10A7E002}" dt="2023-10-27T23:08:10.425" v="3775" actId="165"/>
          <ac:grpSpMkLst>
            <pc:docMk/>
            <pc:sldMk cId="3270000141" sldId="459"/>
            <ac:grpSpMk id="2" creationId="{C870387F-7643-6F55-040D-31BCE3236AC6}"/>
          </ac:grpSpMkLst>
        </pc:grpChg>
        <pc:grpChg chg="mod topLvl">
          <ac:chgData name="Jonathan Mah" userId="5261b2f2f3e51194" providerId="LiveId" clId="{833092D5-9927-4807-BE3E-672C10A7E002}" dt="2023-10-27T23:15:20.185" v="3844" actId="1076"/>
          <ac:grpSpMkLst>
            <pc:docMk/>
            <pc:sldMk cId="3270000141" sldId="459"/>
            <ac:grpSpMk id="3" creationId="{F1A6EF01-F00C-8B55-78A8-A91FD061848A}"/>
          </ac:grpSpMkLst>
        </pc:grpChg>
        <pc:grpChg chg="add mod">
          <ac:chgData name="Jonathan Mah" userId="5261b2f2f3e51194" providerId="LiveId" clId="{833092D5-9927-4807-BE3E-672C10A7E002}" dt="2023-10-27T23:15:20.185" v="3844" actId="1076"/>
          <ac:grpSpMkLst>
            <pc:docMk/>
            <pc:sldMk cId="3270000141" sldId="459"/>
            <ac:grpSpMk id="27" creationId="{574DCAA0-BF24-7852-6418-05BFF31DB6D6}"/>
          </ac:grpSpMkLst>
        </pc:grpChg>
        <pc:grpChg chg="add mod">
          <ac:chgData name="Jonathan Mah" userId="5261b2f2f3e51194" providerId="LiveId" clId="{833092D5-9927-4807-BE3E-672C10A7E002}" dt="2023-10-27T23:15:22.898" v="3845" actId="1076"/>
          <ac:grpSpMkLst>
            <pc:docMk/>
            <pc:sldMk cId="3270000141" sldId="459"/>
            <ac:grpSpMk id="35" creationId="{DD82C978-4115-6740-F7BF-3B2C8AFC3B0D}"/>
          </ac:grpSpMkLst>
        </pc:grpChg>
        <pc:picChg chg="del mod topLvl">
          <ac:chgData name="Jonathan Mah" userId="5261b2f2f3e51194" providerId="LiveId" clId="{833092D5-9927-4807-BE3E-672C10A7E002}" dt="2023-10-27T23:10:42.863" v="3801" actId="478"/>
          <ac:picMkLst>
            <pc:docMk/>
            <pc:sldMk cId="3270000141" sldId="459"/>
            <ac:picMk id="14" creationId="{07078386-FB53-65D6-CEA9-AC2D8090D5BC}"/>
          </ac:picMkLst>
        </pc:picChg>
        <pc:picChg chg="del mod topLvl">
          <ac:chgData name="Jonathan Mah" userId="5261b2f2f3e51194" providerId="LiveId" clId="{833092D5-9927-4807-BE3E-672C10A7E002}" dt="2023-10-27T23:08:19.637" v="3778" actId="478"/>
          <ac:picMkLst>
            <pc:docMk/>
            <pc:sldMk cId="3270000141" sldId="459"/>
            <ac:picMk id="16" creationId="{C4C1550F-E1C5-A4E5-496D-42C660579219}"/>
          </ac:picMkLst>
        </pc:picChg>
        <pc:picChg chg="del mod topLvl">
          <ac:chgData name="Jonathan Mah" userId="5261b2f2f3e51194" providerId="LiveId" clId="{833092D5-9927-4807-BE3E-672C10A7E002}" dt="2023-10-27T23:08:18.405" v="3777" actId="478"/>
          <ac:picMkLst>
            <pc:docMk/>
            <pc:sldMk cId="3270000141" sldId="459"/>
            <ac:picMk id="17" creationId="{059E94DD-D4F3-A0EA-5F37-A583BCBEC4D9}"/>
          </ac:picMkLst>
        </pc:picChg>
        <pc:picChg chg="mod">
          <ac:chgData name="Jonathan Mah" userId="5261b2f2f3e51194" providerId="LiveId" clId="{833092D5-9927-4807-BE3E-672C10A7E002}" dt="2023-10-27T23:08:10.425" v="3775" actId="165"/>
          <ac:picMkLst>
            <pc:docMk/>
            <pc:sldMk cId="3270000141" sldId="459"/>
            <ac:picMk id="18" creationId="{99451A50-73D9-7F66-9B74-B79326D6CE66}"/>
          </ac:picMkLst>
        </pc:picChg>
        <pc:picChg chg="del mod">
          <ac:chgData name="Jonathan Mah" userId="5261b2f2f3e51194" providerId="LiveId" clId="{833092D5-9927-4807-BE3E-672C10A7E002}" dt="2023-10-27T23:08:21.869" v="3779" actId="478"/>
          <ac:picMkLst>
            <pc:docMk/>
            <pc:sldMk cId="3270000141" sldId="459"/>
            <ac:picMk id="20" creationId="{A6251418-2801-682F-7601-B78D3603720C}"/>
          </ac:picMkLst>
        </pc:picChg>
        <pc:picChg chg="del mod">
          <ac:chgData name="Jonathan Mah" userId="5261b2f2f3e51194" providerId="LiveId" clId="{833092D5-9927-4807-BE3E-672C10A7E002}" dt="2023-10-27T23:08:16.593" v="3776" actId="478"/>
          <ac:picMkLst>
            <pc:docMk/>
            <pc:sldMk cId="3270000141" sldId="459"/>
            <ac:picMk id="21" creationId="{5240BBB7-4001-6B8B-2E4D-C631E4443D05}"/>
          </ac:picMkLst>
        </pc:picChg>
        <pc:picChg chg="mod">
          <ac:chgData name="Jonathan Mah" userId="5261b2f2f3e51194" providerId="LiveId" clId="{833092D5-9927-4807-BE3E-672C10A7E002}" dt="2023-10-27T23:10:45.249" v="3802"/>
          <ac:picMkLst>
            <pc:docMk/>
            <pc:sldMk cId="3270000141" sldId="459"/>
            <ac:picMk id="28" creationId="{C659FE4D-9DFF-2536-BBC2-6F8CEE089127}"/>
          </ac:picMkLst>
        </pc:picChg>
        <pc:picChg chg="mod">
          <ac:chgData name="Jonathan Mah" userId="5261b2f2f3e51194" providerId="LiveId" clId="{833092D5-9927-4807-BE3E-672C10A7E002}" dt="2023-10-27T23:10:48.386" v="3804"/>
          <ac:picMkLst>
            <pc:docMk/>
            <pc:sldMk cId="3270000141" sldId="459"/>
            <ac:picMk id="36" creationId="{A4AE8AC0-DD51-349C-56F8-EC00DD515F04}"/>
          </ac:picMkLst>
        </pc:picChg>
        <pc:picChg chg="add mod">
          <ac:chgData name="Jonathan Mah" userId="5261b2f2f3e51194" providerId="LiveId" clId="{833092D5-9927-4807-BE3E-672C10A7E002}" dt="2023-10-27T23:14:52.587" v="3841" actId="1076"/>
          <ac:picMkLst>
            <pc:docMk/>
            <pc:sldMk cId="3270000141" sldId="459"/>
            <ac:picMk id="79" creationId="{1272D057-D804-C829-1A65-CB18A24F24BA}"/>
          </ac:picMkLst>
        </pc:picChg>
        <pc:cxnChg chg="mod topLvl">
          <ac:chgData name="Jonathan Mah" userId="5261b2f2f3e51194" providerId="LiveId" clId="{833092D5-9927-4807-BE3E-672C10A7E002}" dt="2023-10-27T23:16:33.679" v="3861" actId="208"/>
          <ac:cxnSpMkLst>
            <pc:docMk/>
            <pc:sldMk cId="3270000141" sldId="459"/>
            <ac:cxnSpMk id="4" creationId="{9AD486C2-7CE3-9320-4C73-A0DE24638C6C}"/>
          </ac:cxnSpMkLst>
        </pc:cxnChg>
        <pc:cxnChg chg="mod topLvl">
          <ac:chgData name="Jonathan Mah" userId="5261b2f2f3e51194" providerId="LiveId" clId="{833092D5-9927-4807-BE3E-672C10A7E002}" dt="2023-10-27T23:16:33.679" v="3861" actId="208"/>
          <ac:cxnSpMkLst>
            <pc:docMk/>
            <pc:sldMk cId="3270000141" sldId="459"/>
            <ac:cxnSpMk id="5" creationId="{C994AC88-A653-83A5-92FB-EC10FD069083}"/>
          </ac:cxnSpMkLst>
        </pc:cxnChg>
        <pc:cxnChg chg="mod topLvl">
          <ac:chgData name="Jonathan Mah" userId="5261b2f2f3e51194" providerId="LiveId" clId="{833092D5-9927-4807-BE3E-672C10A7E002}" dt="2023-10-27T23:16:33.679" v="3861" actId="208"/>
          <ac:cxnSpMkLst>
            <pc:docMk/>
            <pc:sldMk cId="3270000141" sldId="459"/>
            <ac:cxnSpMk id="6" creationId="{E75B84F5-E45C-5B54-F3D7-1E27EA55B27B}"/>
          </ac:cxnSpMkLst>
        </pc:cxnChg>
        <pc:cxnChg chg="mod topLvl">
          <ac:chgData name="Jonathan Mah" userId="5261b2f2f3e51194" providerId="LiveId" clId="{833092D5-9927-4807-BE3E-672C10A7E002}" dt="2023-10-27T23:16:33.679" v="3861" actId="208"/>
          <ac:cxnSpMkLst>
            <pc:docMk/>
            <pc:sldMk cId="3270000141" sldId="459"/>
            <ac:cxnSpMk id="7" creationId="{FBEDA042-AC26-114D-375E-B7C60E6C741D}"/>
          </ac:cxnSpMkLst>
        </pc:cxnChg>
        <pc:cxnChg chg="mod topLvl">
          <ac:chgData name="Jonathan Mah" userId="5261b2f2f3e51194" providerId="LiveId" clId="{833092D5-9927-4807-BE3E-672C10A7E002}" dt="2023-10-27T23:16:47.511" v="3863" actId="208"/>
          <ac:cxnSpMkLst>
            <pc:docMk/>
            <pc:sldMk cId="3270000141" sldId="459"/>
            <ac:cxnSpMk id="8" creationId="{7F9A4A52-5228-27CF-C121-C5BD216A77B7}"/>
          </ac:cxnSpMkLst>
        </pc:cxnChg>
        <pc:cxnChg chg="del mod topLvl">
          <ac:chgData name="Jonathan Mah" userId="5261b2f2f3e51194" providerId="LiveId" clId="{833092D5-9927-4807-BE3E-672C10A7E002}" dt="2023-10-27T23:08:30.092" v="3781" actId="478"/>
          <ac:cxnSpMkLst>
            <pc:docMk/>
            <pc:sldMk cId="3270000141" sldId="459"/>
            <ac:cxnSpMk id="9" creationId="{7771667F-B73F-2F52-0DFA-1C4C44E91C24}"/>
          </ac:cxnSpMkLst>
        </pc:cxnChg>
        <pc:cxnChg chg="del mod topLvl">
          <ac:chgData name="Jonathan Mah" userId="5261b2f2f3e51194" providerId="LiveId" clId="{833092D5-9927-4807-BE3E-672C10A7E002}" dt="2023-10-27T23:08:30.092" v="3781" actId="478"/>
          <ac:cxnSpMkLst>
            <pc:docMk/>
            <pc:sldMk cId="3270000141" sldId="459"/>
            <ac:cxnSpMk id="10" creationId="{9669FCD1-70A4-1ECE-1CEB-2EC3301F832E}"/>
          </ac:cxnSpMkLst>
        </pc:cxnChg>
        <pc:cxnChg chg="del mod topLvl">
          <ac:chgData name="Jonathan Mah" userId="5261b2f2f3e51194" providerId="LiveId" clId="{833092D5-9927-4807-BE3E-672C10A7E002}" dt="2023-10-27T23:08:30.092" v="3781" actId="478"/>
          <ac:cxnSpMkLst>
            <pc:docMk/>
            <pc:sldMk cId="3270000141" sldId="459"/>
            <ac:cxnSpMk id="11" creationId="{C958741C-F158-C369-F0C9-313EA79051D3}"/>
          </ac:cxnSpMkLst>
        </pc:cxnChg>
        <pc:cxnChg chg="del mod topLvl">
          <ac:chgData name="Jonathan Mah" userId="5261b2f2f3e51194" providerId="LiveId" clId="{833092D5-9927-4807-BE3E-672C10A7E002}" dt="2023-10-27T23:08:30.092" v="3781" actId="478"/>
          <ac:cxnSpMkLst>
            <pc:docMk/>
            <pc:sldMk cId="3270000141" sldId="459"/>
            <ac:cxnSpMk id="12" creationId="{368F4151-C6BD-3AB6-AB6F-629A6F25B6C9}"/>
          </ac:cxnSpMkLst>
        </pc:cxnChg>
        <pc:cxnChg chg="del mod topLvl">
          <ac:chgData name="Jonathan Mah" userId="5261b2f2f3e51194" providerId="LiveId" clId="{833092D5-9927-4807-BE3E-672C10A7E002}" dt="2023-10-27T23:08:30.092" v="3781" actId="478"/>
          <ac:cxnSpMkLst>
            <pc:docMk/>
            <pc:sldMk cId="3270000141" sldId="459"/>
            <ac:cxnSpMk id="13" creationId="{F9B4857A-2A7E-AB62-A5CD-572E0E339C8F}"/>
          </ac:cxnSpMkLst>
        </pc:cxnChg>
        <pc:cxnChg chg="add del mod">
          <ac:chgData name="Jonathan Mah" userId="5261b2f2f3e51194" providerId="LiveId" clId="{833092D5-9927-4807-BE3E-672C10A7E002}" dt="2023-10-27T23:10:42.863" v="3801" actId="478"/>
          <ac:cxnSpMkLst>
            <pc:docMk/>
            <pc:sldMk cId="3270000141" sldId="459"/>
            <ac:cxnSpMk id="22" creationId="{A0833967-70CC-DFC5-1854-5821E4104F08}"/>
          </ac:cxnSpMkLst>
        </pc:cxnChg>
        <pc:cxnChg chg="add del mod">
          <ac:chgData name="Jonathan Mah" userId="5261b2f2f3e51194" providerId="LiveId" clId="{833092D5-9927-4807-BE3E-672C10A7E002}" dt="2023-10-27T23:10:42.863" v="3801" actId="478"/>
          <ac:cxnSpMkLst>
            <pc:docMk/>
            <pc:sldMk cId="3270000141" sldId="459"/>
            <ac:cxnSpMk id="23" creationId="{A6351FAA-76B0-EF54-B2A3-A87B17D38696}"/>
          </ac:cxnSpMkLst>
        </pc:cxnChg>
        <pc:cxnChg chg="add del mod">
          <ac:chgData name="Jonathan Mah" userId="5261b2f2f3e51194" providerId="LiveId" clId="{833092D5-9927-4807-BE3E-672C10A7E002}" dt="2023-10-27T23:10:42.863" v="3801" actId="478"/>
          <ac:cxnSpMkLst>
            <pc:docMk/>
            <pc:sldMk cId="3270000141" sldId="459"/>
            <ac:cxnSpMk id="24" creationId="{AD87E291-29F1-B7E0-56BD-BD5C568DEE4A}"/>
          </ac:cxnSpMkLst>
        </pc:cxnChg>
        <pc:cxnChg chg="add del mod">
          <ac:chgData name="Jonathan Mah" userId="5261b2f2f3e51194" providerId="LiveId" clId="{833092D5-9927-4807-BE3E-672C10A7E002}" dt="2023-10-27T23:10:42.863" v="3801" actId="478"/>
          <ac:cxnSpMkLst>
            <pc:docMk/>
            <pc:sldMk cId="3270000141" sldId="459"/>
            <ac:cxnSpMk id="25" creationId="{F5BE0369-3FF6-73BE-BD64-713237AF4758}"/>
          </ac:cxnSpMkLst>
        </pc:cxnChg>
        <pc:cxnChg chg="add del mod">
          <ac:chgData name="Jonathan Mah" userId="5261b2f2f3e51194" providerId="LiveId" clId="{833092D5-9927-4807-BE3E-672C10A7E002}" dt="2023-10-27T23:10:42.863" v="3801" actId="478"/>
          <ac:cxnSpMkLst>
            <pc:docMk/>
            <pc:sldMk cId="3270000141" sldId="459"/>
            <ac:cxnSpMk id="26" creationId="{18F63851-1503-64D1-2A72-891519459FEB}"/>
          </ac:cxnSpMkLst>
        </pc:cxnChg>
        <pc:cxnChg chg="add mod">
          <ac:chgData name="Jonathan Mah" userId="5261b2f2f3e51194" providerId="LiveId" clId="{833092D5-9927-4807-BE3E-672C10A7E002}" dt="2023-10-27T23:15:20.185" v="3844" actId="1076"/>
          <ac:cxnSpMkLst>
            <pc:docMk/>
            <pc:sldMk cId="3270000141" sldId="459"/>
            <ac:cxnSpMk id="30" creationId="{EF59D557-4ED3-27C9-4C6B-EA9F4A63B5C7}"/>
          </ac:cxnSpMkLst>
        </pc:cxnChg>
        <pc:cxnChg chg="add mod">
          <ac:chgData name="Jonathan Mah" userId="5261b2f2f3e51194" providerId="LiveId" clId="{833092D5-9927-4807-BE3E-672C10A7E002}" dt="2023-10-27T23:15:20.185" v="3844" actId="1076"/>
          <ac:cxnSpMkLst>
            <pc:docMk/>
            <pc:sldMk cId="3270000141" sldId="459"/>
            <ac:cxnSpMk id="31" creationId="{0F03C6BC-94E9-0E41-17FE-7387916739F6}"/>
          </ac:cxnSpMkLst>
        </pc:cxnChg>
        <pc:cxnChg chg="add mod">
          <ac:chgData name="Jonathan Mah" userId="5261b2f2f3e51194" providerId="LiveId" clId="{833092D5-9927-4807-BE3E-672C10A7E002}" dt="2023-10-27T23:15:20.185" v="3844" actId="1076"/>
          <ac:cxnSpMkLst>
            <pc:docMk/>
            <pc:sldMk cId="3270000141" sldId="459"/>
            <ac:cxnSpMk id="32" creationId="{CF642488-E130-1D43-97C3-F785C02E539B}"/>
          </ac:cxnSpMkLst>
        </pc:cxnChg>
        <pc:cxnChg chg="add mod">
          <ac:chgData name="Jonathan Mah" userId="5261b2f2f3e51194" providerId="LiveId" clId="{833092D5-9927-4807-BE3E-672C10A7E002}" dt="2023-10-27T23:15:20.185" v="3844" actId="1076"/>
          <ac:cxnSpMkLst>
            <pc:docMk/>
            <pc:sldMk cId="3270000141" sldId="459"/>
            <ac:cxnSpMk id="33" creationId="{0DB9E0C4-00D7-FCDA-5C1F-0CFA71023DB6}"/>
          </ac:cxnSpMkLst>
        </pc:cxnChg>
        <pc:cxnChg chg="add mod">
          <ac:chgData name="Jonathan Mah" userId="5261b2f2f3e51194" providerId="LiveId" clId="{833092D5-9927-4807-BE3E-672C10A7E002}" dt="2023-10-27T23:15:20.185" v="3844" actId="1076"/>
          <ac:cxnSpMkLst>
            <pc:docMk/>
            <pc:sldMk cId="3270000141" sldId="459"/>
            <ac:cxnSpMk id="34" creationId="{D3770436-D31B-EF1B-52EC-324AECD8E2BD}"/>
          </ac:cxnSpMkLst>
        </pc:cxnChg>
        <pc:cxnChg chg="add mod">
          <ac:chgData name="Jonathan Mah" userId="5261b2f2f3e51194" providerId="LiveId" clId="{833092D5-9927-4807-BE3E-672C10A7E002}" dt="2023-10-27T23:16:06.467" v="3858" actId="1076"/>
          <ac:cxnSpMkLst>
            <pc:docMk/>
            <pc:sldMk cId="3270000141" sldId="459"/>
            <ac:cxnSpMk id="38" creationId="{69D7F51C-7F25-616E-64EC-9672B8146295}"/>
          </ac:cxnSpMkLst>
        </pc:cxnChg>
        <pc:cxnChg chg="add mod">
          <ac:chgData name="Jonathan Mah" userId="5261b2f2f3e51194" providerId="LiveId" clId="{833092D5-9927-4807-BE3E-672C10A7E002}" dt="2023-10-27T23:16:06.467" v="3858" actId="1076"/>
          <ac:cxnSpMkLst>
            <pc:docMk/>
            <pc:sldMk cId="3270000141" sldId="459"/>
            <ac:cxnSpMk id="39" creationId="{A8DE6C79-18A8-3B69-FC3A-D3D8830EDFD8}"/>
          </ac:cxnSpMkLst>
        </pc:cxnChg>
        <pc:cxnChg chg="add mod">
          <ac:chgData name="Jonathan Mah" userId="5261b2f2f3e51194" providerId="LiveId" clId="{833092D5-9927-4807-BE3E-672C10A7E002}" dt="2023-10-27T23:16:06.467" v="3858" actId="1076"/>
          <ac:cxnSpMkLst>
            <pc:docMk/>
            <pc:sldMk cId="3270000141" sldId="459"/>
            <ac:cxnSpMk id="40" creationId="{2B197BC5-2C00-1ED9-6682-847C93199685}"/>
          </ac:cxnSpMkLst>
        </pc:cxnChg>
        <pc:cxnChg chg="add mod">
          <ac:chgData name="Jonathan Mah" userId="5261b2f2f3e51194" providerId="LiveId" clId="{833092D5-9927-4807-BE3E-672C10A7E002}" dt="2023-10-27T23:16:06.467" v="3858" actId="1076"/>
          <ac:cxnSpMkLst>
            <pc:docMk/>
            <pc:sldMk cId="3270000141" sldId="459"/>
            <ac:cxnSpMk id="41" creationId="{40266E73-FE74-B85C-77B3-BC8F4A4C1AD6}"/>
          </ac:cxnSpMkLst>
        </pc:cxnChg>
        <pc:cxnChg chg="add mod">
          <ac:chgData name="Jonathan Mah" userId="5261b2f2f3e51194" providerId="LiveId" clId="{833092D5-9927-4807-BE3E-672C10A7E002}" dt="2023-10-27T23:16:41.055" v="3862" actId="208"/>
          <ac:cxnSpMkLst>
            <pc:docMk/>
            <pc:sldMk cId="3270000141" sldId="459"/>
            <ac:cxnSpMk id="42" creationId="{6D054E3F-B3E4-D7F8-66B5-4200D7EC469E}"/>
          </ac:cxnSpMkLst>
        </pc:cxnChg>
        <pc:cxnChg chg="add mod">
          <ac:chgData name="Jonathan Mah" userId="5261b2f2f3e51194" providerId="LiveId" clId="{833092D5-9927-4807-BE3E-672C10A7E002}" dt="2023-10-27T23:16:54.375" v="3864" actId="208"/>
          <ac:cxnSpMkLst>
            <pc:docMk/>
            <pc:sldMk cId="3270000141" sldId="459"/>
            <ac:cxnSpMk id="81" creationId="{A68FCB66-0C15-B499-BCF3-7320E856BCDD}"/>
          </ac:cxnSpMkLst>
        </pc:cxnChg>
        <pc:cxnChg chg="add mod">
          <ac:chgData name="Jonathan Mah" userId="5261b2f2f3e51194" providerId="LiveId" clId="{833092D5-9927-4807-BE3E-672C10A7E002}" dt="2023-10-27T23:16:17.039" v="3860" actId="208"/>
          <ac:cxnSpMkLst>
            <pc:docMk/>
            <pc:sldMk cId="3270000141" sldId="459"/>
            <ac:cxnSpMk id="82" creationId="{EA6E81CB-237C-09ED-3170-4A06CC475272}"/>
          </ac:cxnSpMkLst>
        </pc:cxnChg>
        <pc:cxnChg chg="add mod">
          <ac:chgData name="Jonathan Mah" userId="5261b2f2f3e51194" providerId="LiveId" clId="{833092D5-9927-4807-BE3E-672C10A7E002}" dt="2023-10-27T23:16:11.701" v="3859" actId="208"/>
          <ac:cxnSpMkLst>
            <pc:docMk/>
            <pc:sldMk cId="3270000141" sldId="459"/>
            <ac:cxnSpMk id="85" creationId="{B4A2654E-1E27-5450-7E29-9D9E356E7A95}"/>
          </ac:cxnSpMkLst>
        </pc:cxnChg>
      </pc:sldChg>
      <pc:sldChg chg="addSp delSp modSp add mod">
        <pc:chgData name="Jonathan Mah" userId="5261b2f2f3e51194" providerId="LiveId" clId="{833092D5-9927-4807-BE3E-672C10A7E002}" dt="2023-10-31T23:05:58.462" v="3907" actId="1076"/>
        <pc:sldMkLst>
          <pc:docMk/>
          <pc:sldMk cId="1334374382" sldId="460"/>
        </pc:sldMkLst>
        <pc:spChg chg="add mod">
          <ac:chgData name="Jonathan Mah" userId="5261b2f2f3e51194" providerId="LiveId" clId="{833092D5-9927-4807-BE3E-672C10A7E002}" dt="2023-10-31T23:05:58.462" v="3907" actId="1076"/>
          <ac:spMkLst>
            <pc:docMk/>
            <pc:sldMk cId="1334374382" sldId="460"/>
            <ac:spMk id="2" creationId="{EDF48984-4947-E825-3DFE-32D527FF5CD2}"/>
          </ac:spMkLst>
        </pc:spChg>
        <pc:spChg chg="add mod">
          <ac:chgData name="Jonathan Mah" userId="5261b2f2f3e51194" providerId="LiveId" clId="{833092D5-9927-4807-BE3E-672C10A7E002}" dt="2023-10-31T23:05:58.462" v="3907" actId="1076"/>
          <ac:spMkLst>
            <pc:docMk/>
            <pc:sldMk cId="1334374382" sldId="460"/>
            <ac:spMk id="3" creationId="{D6D8B62B-3C28-74EC-63C3-A289FB43E3BD}"/>
          </ac:spMkLst>
        </pc:spChg>
        <pc:spChg chg="add mod">
          <ac:chgData name="Jonathan Mah" userId="5261b2f2f3e51194" providerId="LiveId" clId="{833092D5-9927-4807-BE3E-672C10A7E002}" dt="2023-10-31T23:05:58.462" v="3907" actId="1076"/>
          <ac:spMkLst>
            <pc:docMk/>
            <pc:sldMk cId="1334374382" sldId="460"/>
            <ac:spMk id="4" creationId="{063F5E75-1923-F295-9095-D85B18B3A350}"/>
          </ac:spMkLst>
        </pc:spChg>
        <pc:spChg chg="add mod">
          <ac:chgData name="Jonathan Mah" userId="5261b2f2f3e51194" providerId="LiveId" clId="{833092D5-9927-4807-BE3E-672C10A7E002}" dt="2023-10-31T23:05:58.462" v="3907" actId="1076"/>
          <ac:spMkLst>
            <pc:docMk/>
            <pc:sldMk cId="1334374382" sldId="460"/>
            <ac:spMk id="5" creationId="{1ADB7332-4C18-DB0D-7940-C6775B2F1881}"/>
          </ac:spMkLst>
        </pc:spChg>
        <pc:spChg chg="add mod">
          <ac:chgData name="Jonathan Mah" userId="5261b2f2f3e51194" providerId="LiveId" clId="{833092D5-9927-4807-BE3E-672C10A7E002}" dt="2023-10-31T23:05:58.462" v="3907" actId="1076"/>
          <ac:spMkLst>
            <pc:docMk/>
            <pc:sldMk cId="1334374382" sldId="460"/>
            <ac:spMk id="6" creationId="{D17C652C-FD67-FF49-E78D-7B59C9B07F26}"/>
          </ac:spMkLst>
        </pc:spChg>
        <pc:spChg chg="add mod">
          <ac:chgData name="Jonathan Mah" userId="5261b2f2f3e51194" providerId="LiveId" clId="{833092D5-9927-4807-BE3E-672C10A7E002}" dt="2023-10-31T23:05:58.462" v="3907" actId="1076"/>
          <ac:spMkLst>
            <pc:docMk/>
            <pc:sldMk cId="1334374382" sldId="460"/>
            <ac:spMk id="7" creationId="{8A68F78C-2988-6617-68AF-ABD8CA8C3758}"/>
          </ac:spMkLst>
        </pc:spChg>
        <pc:spChg chg="add mod">
          <ac:chgData name="Jonathan Mah" userId="5261b2f2f3e51194" providerId="LiveId" clId="{833092D5-9927-4807-BE3E-672C10A7E002}" dt="2023-10-31T23:05:58.462" v="3907" actId="1076"/>
          <ac:spMkLst>
            <pc:docMk/>
            <pc:sldMk cId="1334374382" sldId="460"/>
            <ac:spMk id="8" creationId="{E6C3208F-056E-2CBD-2191-801A0C30B222}"/>
          </ac:spMkLst>
        </pc:spChg>
        <pc:spChg chg="add del mod">
          <ac:chgData name="Jonathan Mah" userId="5261b2f2f3e51194" providerId="LiveId" clId="{833092D5-9927-4807-BE3E-672C10A7E002}" dt="2023-10-31T23:05:19.551" v="3898" actId="478"/>
          <ac:spMkLst>
            <pc:docMk/>
            <pc:sldMk cId="1334374382" sldId="460"/>
            <ac:spMk id="9" creationId="{086327A9-9272-E10B-F8F0-F43FCFA347E7}"/>
          </ac:spMkLst>
        </pc:spChg>
        <pc:spChg chg="add mod">
          <ac:chgData name="Jonathan Mah" userId="5261b2f2f3e51194" providerId="LiveId" clId="{833092D5-9927-4807-BE3E-672C10A7E002}" dt="2023-10-31T23:05:58.462" v="3907" actId="1076"/>
          <ac:spMkLst>
            <pc:docMk/>
            <pc:sldMk cId="1334374382" sldId="460"/>
            <ac:spMk id="10" creationId="{05AC86DD-88D1-40EA-0F72-EE0F75B19E7F}"/>
          </ac:spMkLst>
        </pc:spChg>
        <pc:spChg chg="add mod">
          <ac:chgData name="Jonathan Mah" userId="5261b2f2f3e51194" providerId="LiveId" clId="{833092D5-9927-4807-BE3E-672C10A7E002}" dt="2023-10-31T23:05:58.462" v="3907" actId="1076"/>
          <ac:spMkLst>
            <pc:docMk/>
            <pc:sldMk cId="1334374382" sldId="460"/>
            <ac:spMk id="11" creationId="{2BC62A8E-35FD-AF8E-1DDE-40F5ABDBC7CD}"/>
          </ac:spMkLst>
        </pc:spChg>
        <pc:spChg chg="add del mod">
          <ac:chgData name="Jonathan Mah" userId="5261b2f2f3e51194" providerId="LiveId" clId="{833092D5-9927-4807-BE3E-672C10A7E002}" dt="2023-10-31T23:05:19.551" v="3898" actId="478"/>
          <ac:spMkLst>
            <pc:docMk/>
            <pc:sldMk cId="1334374382" sldId="460"/>
            <ac:spMk id="12" creationId="{300B11EB-2503-7A5A-9EBD-2637582B3832}"/>
          </ac:spMkLst>
        </pc:spChg>
        <pc:spChg chg="add mod">
          <ac:chgData name="Jonathan Mah" userId="5261b2f2f3e51194" providerId="LiveId" clId="{833092D5-9927-4807-BE3E-672C10A7E002}" dt="2023-10-31T23:05:58.462" v="3907" actId="1076"/>
          <ac:spMkLst>
            <pc:docMk/>
            <pc:sldMk cId="1334374382" sldId="460"/>
            <ac:spMk id="13" creationId="{28E5F285-D2EE-8F50-D26B-84404D743668}"/>
          </ac:spMkLst>
        </pc:spChg>
        <pc:spChg chg="add del mod">
          <ac:chgData name="Jonathan Mah" userId="5261b2f2f3e51194" providerId="LiveId" clId="{833092D5-9927-4807-BE3E-672C10A7E002}" dt="2023-10-31T23:05:19.551" v="3898" actId="478"/>
          <ac:spMkLst>
            <pc:docMk/>
            <pc:sldMk cId="1334374382" sldId="460"/>
            <ac:spMk id="14" creationId="{05F7B600-A0AB-CB56-5D0D-9479B6373EFE}"/>
          </ac:spMkLst>
        </pc:spChg>
        <pc:spChg chg="add mod">
          <ac:chgData name="Jonathan Mah" userId="5261b2f2f3e51194" providerId="LiveId" clId="{833092D5-9927-4807-BE3E-672C10A7E002}" dt="2023-10-31T23:05:58.462" v="3907" actId="1076"/>
          <ac:spMkLst>
            <pc:docMk/>
            <pc:sldMk cId="1334374382" sldId="460"/>
            <ac:spMk id="15" creationId="{FF8B4630-E2B5-9DFC-DB51-CE42F44CCBB8}"/>
          </ac:spMkLst>
        </pc:spChg>
        <pc:spChg chg="add del mod">
          <ac:chgData name="Jonathan Mah" userId="5261b2f2f3e51194" providerId="LiveId" clId="{833092D5-9927-4807-BE3E-672C10A7E002}" dt="2023-10-31T23:05:19.551" v="3898" actId="478"/>
          <ac:spMkLst>
            <pc:docMk/>
            <pc:sldMk cId="1334374382" sldId="460"/>
            <ac:spMk id="16" creationId="{83A2DE6D-B211-428B-A3B6-269C411CE510}"/>
          </ac:spMkLst>
        </pc:spChg>
        <pc:spChg chg="add del mod">
          <ac:chgData name="Jonathan Mah" userId="5261b2f2f3e51194" providerId="LiveId" clId="{833092D5-9927-4807-BE3E-672C10A7E002}" dt="2023-10-31T23:05:19.551" v="3898" actId="478"/>
          <ac:spMkLst>
            <pc:docMk/>
            <pc:sldMk cId="1334374382" sldId="460"/>
            <ac:spMk id="17" creationId="{37C62378-D523-9E2F-CBC8-BBB2BC7F3209}"/>
          </ac:spMkLst>
        </pc:spChg>
        <pc:spChg chg="add del mod">
          <ac:chgData name="Jonathan Mah" userId="5261b2f2f3e51194" providerId="LiveId" clId="{833092D5-9927-4807-BE3E-672C10A7E002}" dt="2023-10-31T23:05:19.551" v="3898" actId="478"/>
          <ac:spMkLst>
            <pc:docMk/>
            <pc:sldMk cId="1334374382" sldId="460"/>
            <ac:spMk id="18" creationId="{9F0F86F5-5FE5-7F58-FA3A-387CA0136D9F}"/>
          </ac:spMkLst>
        </pc:spChg>
        <pc:spChg chg="add del mod">
          <ac:chgData name="Jonathan Mah" userId="5261b2f2f3e51194" providerId="LiveId" clId="{833092D5-9927-4807-BE3E-672C10A7E002}" dt="2023-10-31T23:05:19.551" v="3898" actId="478"/>
          <ac:spMkLst>
            <pc:docMk/>
            <pc:sldMk cId="1334374382" sldId="460"/>
            <ac:spMk id="19" creationId="{57A6BF69-5298-C52A-EC4A-9C8FBFF4EE46}"/>
          </ac:spMkLst>
        </pc:spChg>
        <pc:spChg chg="add del mod">
          <ac:chgData name="Jonathan Mah" userId="5261b2f2f3e51194" providerId="LiveId" clId="{833092D5-9927-4807-BE3E-672C10A7E002}" dt="2023-10-31T23:05:19.551" v="3898" actId="478"/>
          <ac:spMkLst>
            <pc:docMk/>
            <pc:sldMk cId="1334374382" sldId="460"/>
            <ac:spMk id="20" creationId="{AC99331E-972B-3C67-944D-99CA9C5CC536}"/>
          </ac:spMkLst>
        </pc:spChg>
        <pc:spChg chg="add mod">
          <ac:chgData name="Jonathan Mah" userId="5261b2f2f3e51194" providerId="LiveId" clId="{833092D5-9927-4807-BE3E-672C10A7E002}" dt="2023-10-31T23:05:58.462" v="3907" actId="1076"/>
          <ac:spMkLst>
            <pc:docMk/>
            <pc:sldMk cId="1334374382" sldId="460"/>
            <ac:spMk id="21" creationId="{6557E016-050F-70E6-3A0D-169801242D94}"/>
          </ac:spMkLst>
        </pc:spChg>
        <pc:spChg chg="add mod">
          <ac:chgData name="Jonathan Mah" userId="5261b2f2f3e51194" providerId="LiveId" clId="{833092D5-9927-4807-BE3E-672C10A7E002}" dt="2023-10-31T23:04:53.172" v="3896" actId="2711"/>
          <ac:spMkLst>
            <pc:docMk/>
            <pc:sldMk cId="1334374382" sldId="460"/>
            <ac:spMk id="22" creationId="{622D8174-2C9D-B86F-838D-C3972BDA7568}"/>
          </ac:spMkLst>
        </pc:spChg>
        <pc:spChg chg="add mod">
          <ac:chgData name="Jonathan Mah" userId="5261b2f2f3e51194" providerId="LiveId" clId="{833092D5-9927-4807-BE3E-672C10A7E002}" dt="2023-10-31T23:04:53.172" v="3896" actId="2711"/>
          <ac:spMkLst>
            <pc:docMk/>
            <pc:sldMk cId="1334374382" sldId="460"/>
            <ac:spMk id="23" creationId="{0B5DB38D-943D-7234-CC5F-2EECCDB8BA07}"/>
          </ac:spMkLst>
        </pc:spChg>
        <pc:spChg chg="add mod">
          <ac:chgData name="Jonathan Mah" userId="5261b2f2f3e51194" providerId="LiveId" clId="{833092D5-9927-4807-BE3E-672C10A7E002}" dt="2023-10-31T23:04:53.172" v="3896" actId="2711"/>
          <ac:spMkLst>
            <pc:docMk/>
            <pc:sldMk cId="1334374382" sldId="460"/>
            <ac:spMk id="24" creationId="{AF63BBF4-9054-C35F-0785-211096C3D7C9}"/>
          </ac:spMkLst>
        </pc:spChg>
        <pc:spChg chg="add del mod">
          <ac:chgData name="Jonathan Mah" userId="5261b2f2f3e51194" providerId="LiveId" clId="{833092D5-9927-4807-BE3E-672C10A7E002}" dt="2023-10-31T23:05:25.372" v="3899" actId="478"/>
          <ac:spMkLst>
            <pc:docMk/>
            <pc:sldMk cId="1334374382" sldId="460"/>
            <ac:spMk id="25" creationId="{26531B5A-EB41-F711-8553-A6FEB950349E}"/>
          </ac:spMkLst>
        </pc:spChg>
        <pc:spChg chg="add mod">
          <ac:chgData name="Jonathan Mah" userId="5261b2f2f3e51194" providerId="LiveId" clId="{833092D5-9927-4807-BE3E-672C10A7E002}" dt="2023-10-31T23:05:58.462" v="3907" actId="1076"/>
          <ac:spMkLst>
            <pc:docMk/>
            <pc:sldMk cId="1334374382" sldId="460"/>
            <ac:spMk id="26" creationId="{1FB7C067-09CA-76DE-C1CD-C252AB109887}"/>
          </ac:spMkLst>
        </pc:spChg>
        <pc:spChg chg="add mod">
          <ac:chgData name="Jonathan Mah" userId="5261b2f2f3e51194" providerId="LiveId" clId="{833092D5-9927-4807-BE3E-672C10A7E002}" dt="2023-10-31T23:05:58.462" v="3907" actId="1076"/>
          <ac:spMkLst>
            <pc:docMk/>
            <pc:sldMk cId="1334374382" sldId="460"/>
            <ac:spMk id="27" creationId="{DFAD8CA7-AC75-5F3B-15C9-3BBE458885FD}"/>
          </ac:spMkLst>
        </pc:spChg>
        <pc:spChg chg="add mod">
          <ac:chgData name="Jonathan Mah" userId="5261b2f2f3e51194" providerId="LiveId" clId="{833092D5-9927-4807-BE3E-672C10A7E002}" dt="2023-10-31T23:05:58.462" v="3907" actId="1076"/>
          <ac:spMkLst>
            <pc:docMk/>
            <pc:sldMk cId="1334374382" sldId="460"/>
            <ac:spMk id="28" creationId="{F9609179-8B8F-2D62-D1E2-D023DACCC626}"/>
          </ac:spMkLst>
        </pc:spChg>
        <pc:spChg chg="add mod">
          <ac:chgData name="Jonathan Mah" userId="5261b2f2f3e51194" providerId="LiveId" clId="{833092D5-9927-4807-BE3E-672C10A7E002}" dt="2023-10-31T23:05:58.462" v="3907" actId="1076"/>
          <ac:spMkLst>
            <pc:docMk/>
            <pc:sldMk cId="1334374382" sldId="460"/>
            <ac:spMk id="29" creationId="{451221E7-10C9-F29B-CBF5-E82510B33E77}"/>
          </ac:spMkLst>
        </pc:spChg>
        <pc:spChg chg="add mod">
          <ac:chgData name="Jonathan Mah" userId="5261b2f2f3e51194" providerId="LiveId" clId="{833092D5-9927-4807-BE3E-672C10A7E002}" dt="2023-10-31T23:05:58.462" v="3907" actId="1076"/>
          <ac:spMkLst>
            <pc:docMk/>
            <pc:sldMk cId="1334374382" sldId="460"/>
            <ac:spMk id="30" creationId="{A3FC7DCF-3867-D33C-1B12-3046851EA627}"/>
          </ac:spMkLst>
        </pc:spChg>
        <pc:spChg chg="add mod">
          <ac:chgData name="Jonathan Mah" userId="5261b2f2f3e51194" providerId="LiveId" clId="{833092D5-9927-4807-BE3E-672C10A7E002}" dt="2023-10-31T23:05:58.462" v="3907" actId="1076"/>
          <ac:spMkLst>
            <pc:docMk/>
            <pc:sldMk cId="1334374382" sldId="460"/>
            <ac:spMk id="31" creationId="{A5FEF261-C05A-60B6-B784-F62F7EAC9F26}"/>
          </ac:spMkLst>
        </pc:spChg>
        <pc:spChg chg="add mod">
          <ac:chgData name="Jonathan Mah" userId="5261b2f2f3e51194" providerId="LiveId" clId="{833092D5-9927-4807-BE3E-672C10A7E002}" dt="2023-10-31T23:05:58.462" v="3907" actId="1076"/>
          <ac:spMkLst>
            <pc:docMk/>
            <pc:sldMk cId="1334374382" sldId="460"/>
            <ac:spMk id="32" creationId="{DB164AEC-5D36-563E-B7DA-CD7F504B1CEA}"/>
          </ac:spMkLst>
        </pc:spChg>
        <pc:spChg chg="add del mod">
          <ac:chgData name="Jonathan Mah" userId="5261b2f2f3e51194" providerId="LiveId" clId="{833092D5-9927-4807-BE3E-672C10A7E002}" dt="2023-10-31T23:05:26.557" v="3900" actId="478"/>
          <ac:spMkLst>
            <pc:docMk/>
            <pc:sldMk cId="1334374382" sldId="460"/>
            <ac:spMk id="33" creationId="{D186EEA2-6278-4BC3-2AAF-79E7E30F7764}"/>
          </ac:spMkLst>
        </pc:spChg>
        <pc:spChg chg="add mod">
          <ac:chgData name="Jonathan Mah" userId="5261b2f2f3e51194" providerId="LiveId" clId="{833092D5-9927-4807-BE3E-672C10A7E002}" dt="2023-10-31T23:04:53.172" v="3896" actId="2711"/>
          <ac:spMkLst>
            <pc:docMk/>
            <pc:sldMk cId="1334374382" sldId="460"/>
            <ac:spMk id="34" creationId="{D0E4D432-9F9F-47C3-D687-3A3EBB2DA1B8}"/>
          </ac:spMkLst>
        </pc:spChg>
        <pc:spChg chg="add mod">
          <ac:chgData name="Jonathan Mah" userId="5261b2f2f3e51194" providerId="LiveId" clId="{833092D5-9927-4807-BE3E-672C10A7E002}" dt="2023-10-31T23:04:53.172" v="3896" actId="2711"/>
          <ac:spMkLst>
            <pc:docMk/>
            <pc:sldMk cId="1334374382" sldId="460"/>
            <ac:spMk id="35" creationId="{F94899CA-72D2-7029-D8FA-D17B75CBCD75}"/>
          </ac:spMkLst>
        </pc:spChg>
        <pc:spChg chg="add mod">
          <ac:chgData name="Jonathan Mah" userId="5261b2f2f3e51194" providerId="LiveId" clId="{833092D5-9927-4807-BE3E-672C10A7E002}" dt="2023-10-31T23:04:42.984" v="3895" actId="207"/>
          <ac:spMkLst>
            <pc:docMk/>
            <pc:sldMk cId="1334374382" sldId="460"/>
            <ac:spMk id="36" creationId="{05548E75-0867-9596-CB46-7E4D910F4D16}"/>
          </ac:spMkLst>
        </pc:spChg>
      </pc:sldChg>
      <pc:sldChg chg="addSp delSp modSp add mod">
        <pc:chgData name="Jonathan Mah" userId="5261b2f2f3e51194" providerId="LiveId" clId="{833092D5-9927-4807-BE3E-672C10A7E002}" dt="2023-11-06T16:59:55.881" v="4383" actId="478"/>
        <pc:sldMkLst>
          <pc:docMk/>
          <pc:sldMk cId="603531214" sldId="461"/>
        </pc:sldMkLst>
        <pc:picChg chg="add del mod">
          <ac:chgData name="Jonathan Mah" userId="5261b2f2f3e51194" providerId="LiveId" clId="{833092D5-9927-4807-BE3E-672C10A7E002}" dt="2023-11-06T16:59:14.697" v="4373" actId="478"/>
          <ac:picMkLst>
            <pc:docMk/>
            <pc:sldMk cId="603531214" sldId="461"/>
            <ac:picMk id="3" creationId="{DAC9784B-DF16-0322-1435-9B50B9126E97}"/>
          </ac:picMkLst>
        </pc:picChg>
        <pc:picChg chg="add mod">
          <ac:chgData name="Jonathan Mah" userId="5261b2f2f3e51194" providerId="LiveId" clId="{833092D5-9927-4807-BE3E-672C10A7E002}" dt="2023-11-06T16:59:19.816" v="4377" actId="1076"/>
          <ac:picMkLst>
            <pc:docMk/>
            <pc:sldMk cId="603531214" sldId="461"/>
            <ac:picMk id="5" creationId="{A14348A0-2BF5-A7F2-EC5B-948D3D7201CC}"/>
          </ac:picMkLst>
        </pc:picChg>
        <pc:picChg chg="add del mod">
          <ac:chgData name="Jonathan Mah" userId="5261b2f2f3e51194" providerId="LiveId" clId="{833092D5-9927-4807-BE3E-672C10A7E002}" dt="2023-11-06T16:59:55.881" v="4383" actId="478"/>
          <ac:picMkLst>
            <pc:docMk/>
            <pc:sldMk cId="603531214" sldId="461"/>
            <ac:picMk id="6" creationId="{8F0F65E0-F51C-74FB-D9F0-3B34E99A7B1D}"/>
          </ac:picMkLst>
        </pc:picChg>
      </pc:sldChg>
      <pc:sldChg chg="delSp modSp add mod">
        <pc:chgData name="Jonathan Mah" userId="5261b2f2f3e51194" providerId="LiveId" clId="{833092D5-9927-4807-BE3E-672C10A7E002}" dt="2023-10-30T20:42:34.474" v="3873" actId="20577"/>
        <pc:sldMkLst>
          <pc:docMk/>
          <pc:sldMk cId="3536469938" sldId="462"/>
        </pc:sldMkLst>
        <pc:spChg chg="del">
          <ac:chgData name="Jonathan Mah" userId="5261b2f2f3e51194" providerId="LiveId" clId="{833092D5-9927-4807-BE3E-672C10A7E002}" dt="2023-10-30T20:42:31.117" v="3866" actId="478"/>
          <ac:spMkLst>
            <pc:docMk/>
            <pc:sldMk cId="3536469938" sldId="462"/>
            <ac:spMk id="29" creationId="{8531D876-88AE-4755-8979-FF8D4C7F2CCB}"/>
          </ac:spMkLst>
        </pc:spChg>
        <pc:spChg chg="mod">
          <ac:chgData name="Jonathan Mah" userId="5261b2f2f3e51194" providerId="LiveId" clId="{833092D5-9927-4807-BE3E-672C10A7E002}" dt="2023-10-30T20:42:34.474" v="3873" actId="20577"/>
          <ac:spMkLst>
            <pc:docMk/>
            <pc:sldMk cId="3536469938" sldId="462"/>
            <ac:spMk id="30" creationId="{A3FBB3F6-CDF7-8F7E-B9FE-31F381005430}"/>
          </ac:spMkLst>
        </pc:spChg>
      </pc:sldChg>
      <pc:sldChg chg="addSp delSp modSp add mod">
        <pc:chgData name="Jonathan Mah" userId="5261b2f2f3e51194" providerId="LiveId" clId="{833092D5-9927-4807-BE3E-672C10A7E002}" dt="2023-10-31T23:01:35.914" v="3880" actId="1076"/>
        <pc:sldMkLst>
          <pc:docMk/>
          <pc:sldMk cId="4170773521" sldId="463"/>
        </pc:sldMkLst>
        <pc:spChg chg="mod">
          <ac:chgData name="Jonathan Mah" userId="5261b2f2f3e51194" providerId="LiveId" clId="{833092D5-9927-4807-BE3E-672C10A7E002}" dt="2023-10-31T23:01:35.914" v="3880" actId="1076"/>
          <ac:spMkLst>
            <pc:docMk/>
            <pc:sldMk cId="4170773521" sldId="463"/>
            <ac:spMk id="4" creationId="{7D566C64-33B4-D69F-A07A-7AABF0CB533E}"/>
          </ac:spMkLst>
        </pc:spChg>
        <pc:spChg chg="mod">
          <ac:chgData name="Jonathan Mah" userId="5261b2f2f3e51194" providerId="LiveId" clId="{833092D5-9927-4807-BE3E-672C10A7E002}" dt="2023-10-31T23:01:35.914" v="3880" actId="1076"/>
          <ac:spMkLst>
            <pc:docMk/>
            <pc:sldMk cId="4170773521" sldId="463"/>
            <ac:spMk id="5" creationId="{0B8DB436-7BEB-6FC3-E818-8DF890279EC5}"/>
          </ac:spMkLst>
        </pc:spChg>
        <pc:spChg chg="mod">
          <ac:chgData name="Jonathan Mah" userId="5261b2f2f3e51194" providerId="LiveId" clId="{833092D5-9927-4807-BE3E-672C10A7E002}" dt="2023-10-31T23:01:35.914" v="3880" actId="1076"/>
          <ac:spMkLst>
            <pc:docMk/>
            <pc:sldMk cId="4170773521" sldId="463"/>
            <ac:spMk id="6" creationId="{EEAB0D76-42BF-673D-C73F-9374D561A3FD}"/>
          </ac:spMkLst>
        </pc:spChg>
        <pc:spChg chg="mod">
          <ac:chgData name="Jonathan Mah" userId="5261b2f2f3e51194" providerId="LiveId" clId="{833092D5-9927-4807-BE3E-672C10A7E002}" dt="2023-10-31T23:01:35.914" v="3880" actId="1076"/>
          <ac:spMkLst>
            <pc:docMk/>
            <pc:sldMk cId="4170773521" sldId="463"/>
            <ac:spMk id="7" creationId="{A2CF1071-47A6-D8E9-DD6C-B6918D8C3769}"/>
          </ac:spMkLst>
        </pc:spChg>
        <pc:spChg chg="mod">
          <ac:chgData name="Jonathan Mah" userId="5261b2f2f3e51194" providerId="LiveId" clId="{833092D5-9927-4807-BE3E-672C10A7E002}" dt="2023-10-31T23:01:35.914" v="3880" actId="1076"/>
          <ac:spMkLst>
            <pc:docMk/>
            <pc:sldMk cId="4170773521" sldId="463"/>
            <ac:spMk id="8" creationId="{8E3BD336-F134-3F9B-B16F-450D34F439CA}"/>
          </ac:spMkLst>
        </pc:spChg>
        <pc:spChg chg="mod">
          <ac:chgData name="Jonathan Mah" userId="5261b2f2f3e51194" providerId="LiveId" clId="{833092D5-9927-4807-BE3E-672C10A7E002}" dt="2023-10-31T23:01:35.914" v="3880" actId="1076"/>
          <ac:spMkLst>
            <pc:docMk/>
            <pc:sldMk cId="4170773521" sldId="463"/>
            <ac:spMk id="9" creationId="{585B3896-D963-0E33-3141-4B722A2CDBC5}"/>
          </ac:spMkLst>
        </pc:spChg>
        <pc:spChg chg="mod">
          <ac:chgData name="Jonathan Mah" userId="5261b2f2f3e51194" providerId="LiveId" clId="{833092D5-9927-4807-BE3E-672C10A7E002}" dt="2023-10-31T23:01:35.914" v="3880" actId="1076"/>
          <ac:spMkLst>
            <pc:docMk/>
            <pc:sldMk cId="4170773521" sldId="463"/>
            <ac:spMk id="10" creationId="{98BEBF8C-7ABC-C2D2-1B77-9CBC773DA6F3}"/>
          </ac:spMkLst>
        </pc:spChg>
        <pc:spChg chg="mod">
          <ac:chgData name="Jonathan Mah" userId="5261b2f2f3e51194" providerId="LiveId" clId="{833092D5-9927-4807-BE3E-672C10A7E002}" dt="2023-10-31T23:01:35.914" v="3880" actId="1076"/>
          <ac:spMkLst>
            <pc:docMk/>
            <pc:sldMk cId="4170773521" sldId="463"/>
            <ac:spMk id="11" creationId="{56E5EA01-39A4-5644-DD58-A9DECE617716}"/>
          </ac:spMkLst>
        </pc:spChg>
        <pc:spChg chg="mod">
          <ac:chgData name="Jonathan Mah" userId="5261b2f2f3e51194" providerId="LiveId" clId="{833092D5-9927-4807-BE3E-672C10A7E002}" dt="2023-10-31T23:01:35.914" v="3880" actId="1076"/>
          <ac:spMkLst>
            <pc:docMk/>
            <pc:sldMk cId="4170773521" sldId="463"/>
            <ac:spMk id="12" creationId="{E5347345-A465-EA7C-BD9D-5557D857B2DD}"/>
          </ac:spMkLst>
        </pc:spChg>
        <pc:spChg chg="mod">
          <ac:chgData name="Jonathan Mah" userId="5261b2f2f3e51194" providerId="LiveId" clId="{833092D5-9927-4807-BE3E-672C10A7E002}" dt="2023-10-31T23:01:35.914" v="3880" actId="1076"/>
          <ac:spMkLst>
            <pc:docMk/>
            <pc:sldMk cId="4170773521" sldId="463"/>
            <ac:spMk id="13" creationId="{92F09A74-C6C3-1FF3-9A01-64E7FA90B09B}"/>
          </ac:spMkLst>
        </pc:spChg>
        <pc:spChg chg="mod">
          <ac:chgData name="Jonathan Mah" userId="5261b2f2f3e51194" providerId="LiveId" clId="{833092D5-9927-4807-BE3E-672C10A7E002}" dt="2023-10-31T23:01:35.914" v="3880" actId="1076"/>
          <ac:spMkLst>
            <pc:docMk/>
            <pc:sldMk cId="4170773521" sldId="463"/>
            <ac:spMk id="14" creationId="{D55DA0BF-9CA9-07B5-C24C-A8CDA03D2DCC}"/>
          </ac:spMkLst>
        </pc:spChg>
        <pc:spChg chg="mod">
          <ac:chgData name="Jonathan Mah" userId="5261b2f2f3e51194" providerId="LiveId" clId="{833092D5-9927-4807-BE3E-672C10A7E002}" dt="2023-10-31T23:01:35.914" v="3880" actId="1076"/>
          <ac:spMkLst>
            <pc:docMk/>
            <pc:sldMk cId="4170773521" sldId="463"/>
            <ac:spMk id="15" creationId="{9D4A858E-20BF-3A47-66E6-AB9C9B45CA61}"/>
          </ac:spMkLst>
        </pc:spChg>
        <pc:spChg chg="mod">
          <ac:chgData name="Jonathan Mah" userId="5261b2f2f3e51194" providerId="LiveId" clId="{833092D5-9927-4807-BE3E-672C10A7E002}" dt="2023-10-31T23:01:35.914" v="3880" actId="1076"/>
          <ac:spMkLst>
            <pc:docMk/>
            <pc:sldMk cId="4170773521" sldId="463"/>
            <ac:spMk id="16" creationId="{22E0B7A7-00FF-E438-8204-9DFC42C42369}"/>
          </ac:spMkLst>
        </pc:spChg>
        <pc:spChg chg="mod">
          <ac:chgData name="Jonathan Mah" userId="5261b2f2f3e51194" providerId="LiveId" clId="{833092D5-9927-4807-BE3E-672C10A7E002}" dt="2023-10-31T23:01:35.914" v="3880" actId="1076"/>
          <ac:spMkLst>
            <pc:docMk/>
            <pc:sldMk cId="4170773521" sldId="463"/>
            <ac:spMk id="17" creationId="{DD8769EB-519C-27D9-C930-88A2567EE4AE}"/>
          </ac:spMkLst>
        </pc:spChg>
        <pc:spChg chg="mod">
          <ac:chgData name="Jonathan Mah" userId="5261b2f2f3e51194" providerId="LiveId" clId="{833092D5-9927-4807-BE3E-672C10A7E002}" dt="2023-10-31T23:01:35.914" v="3880" actId="1076"/>
          <ac:spMkLst>
            <pc:docMk/>
            <pc:sldMk cId="4170773521" sldId="463"/>
            <ac:spMk id="18" creationId="{50A4878A-C69F-11ED-FEBE-7B76E3B4C95F}"/>
          </ac:spMkLst>
        </pc:spChg>
        <pc:spChg chg="mod">
          <ac:chgData name="Jonathan Mah" userId="5261b2f2f3e51194" providerId="LiveId" clId="{833092D5-9927-4807-BE3E-672C10A7E002}" dt="2023-10-31T23:01:35.914" v="3880" actId="1076"/>
          <ac:spMkLst>
            <pc:docMk/>
            <pc:sldMk cId="4170773521" sldId="463"/>
            <ac:spMk id="19" creationId="{001002A5-DB27-9414-96B7-9D0E62F6129E}"/>
          </ac:spMkLst>
        </pc:spChg>
        <pc:spChg chg="mod">
          <ac:chgData name="Jonathan Mah" userId="5261b2f2f3e51194" providerId="LiveId" clId="{833092D5-9927-4807-BE3E-672C10A7E002}" dt="2023-10-31T23:01:35.914" v="3880" actId="1076"/>
          <ac:spMkLst>
            <pc:docMk/>
            <pc:sldMk cId="4170773521" sldId="463"/>
            <ac:spMk id="20" creationId="{51975A09-8F80-E458-56F0-8B8E9391A0B0}"/>
          </ac:spMkLst>
        </pc:spChg>
        <pc:spChg chg="mod">
          <ac:chgData name="Jonathan Mah" userId="5261b2f2f3e51194" providerId="LiveId" clId="{833092D5-9927-4807-BE3E-672C10A7E002}" dt="2023-10-31T23:01:35.914" v="3880" actId="1076"/>
          <ac:spMkLst>
            <pc:docMk/>
            <pc:sldMk cId="4170773521" sldId="463"/>
            <ac:spMk id="21" creationId="{9AC51A11-2514-11D7-91BC-6DC648672C28}"/>
          </ac:spMkLst>
        </pc:spChg>
        <pc:spChg chg="mod">
          <ac:chgData name="Jonathan Mah" userId="5261b2f2f3e51194" providerId="LiveId" clId="{833092D5-9927-4807-BE3E-672C10A7E002}" dt="2023-10-31T23:01:35.914" v="3880" actId="1076"/>
          <ac:spMkLst>
            <pc:docMk/>
            <pc:sldMk cId="4170773521" sldId="463"/>
            <ac:spMk id="22" creationId="{2E00FEC7-35E9-5998-BC36-82BCAC3D91AE}"/>
          </ac:spMkLst>
        </pc:spChg>
        <pc:spChg chg="mod">
          <ac:chgData name="Jonathan Mah" userId="5261b2f2f3e51194" providerId="LiveId" clId="{833092D5-9927-4807-BE3E-672C10A7E002}" dt="2023-10-31T23:01:35.914" v="3880" actId="1076"/>
          <ac:spMkLst>
            <pc:docMk/>
            <pc:sldMk cId="4170773521" sldId="463"/>
            <ac:spMk id="23" creationId="{7A20D131-AC36-81F6-B1B1-098B00C020A8}"/>
          </ac:spMkLst>
        </pc:spChg>
        <pc:spChg chg="mod">
          <ac:chgData name="Jonathan Mah" userId="5261b2f2f3e51194" providerId="LiveId" clId="{833092D5-9927-4807-BE3E-672C10A7E002}" dt="2023-10-31T23:01:35.914" v="3880" actId="1076"/>
          <ac:spMkLst>
            <pc:docMk/>
            <pc:sldMk cId="4170773521" sldId="463"/>
            <ac:spMk id="24" creationId="{BD9F205E-6974-EBA7-9EC3-F6D8954146E7}"/>
          </ac:spMkLst>
        </pc:spChg>
        <pc:spChg chg="mod">
          <ac:chgData name="Jonathan Mah" userId="5261b2f2f3e51194" providerId="LiveId" clId="{833092D5-9927-4807-BE3E-672C10A7E002}" dt="2023-10-31T23:01:35.914" v="3880" actId="1076"/>
          <ac:spMkLst>
            <pc:docMk/>
            <pc:sldMk cId="4170773521" sldId="463"/>
            <ac:spMk id="25" creationId="{C08057AF-0E75-5686-1F68-EFEE23F32660}"/>
          </ac:spMkLst>
        </pc:spChg>
        <pc:spChg chg="mod">
          <ac:chgData name="Jonathan Mah" userId="5261b2f2f3e51194" providerId="LiveId" clId="{833092D5-9927-4807-BE3E-672C10A7E002}" dt="2023-10-31T23:01:35.914" v="3880" actId="1076"/>
          <ac:spMkLst>
            <pc:docMk/>
            <pc:sldMk cId="4170773521" sldId="463"/>
            <ac:spMk id="26" creationId="{59567512-1A9A-EA11-8BC1-EC0E68658617}"/>
          </ac:spMkLst>
        </pc:spChg>
        <pc:spChg chg="mod">
          <ac:chgData name="Jonathan Mah" userId="5261b2f2f3e51194" providerId="LiveId" clId="{833092D5-9927-4807-BE3E-672C10A7E002}" dt="2023-10-31T23:01:35.914" v="3880" actId="1076"/>
          <ac:spMkLst>
            <pc:docMk/>
            <pc:sldMk cId="4170773521" sldId="463"/>
            <ac:spMk id="28" creationId="{D113EFA9-1AF6-F6FE-7EF0-75ECC3CA5812}"/>
          </ac:spMkLst>
        </pc:spChg>
        <pc:spChg chg="mod">
          <ac:chgData name="Jonathan Mah" userId="5261b2f2f3e51194" providerId="LiveId" clId="{833092D5-9927-4807-BE3E-672C10A7E002}" dt="2023-10-31T23:01:18.133" v="3876"/>
          <ac:spMkLst>
            <pc:docMk/>
            <pc:sldMk cId="4170773521" sldId="463"/>
            <ac:spMk id="29" creationId="{787D3F54-FEC3-60FC-F036-92DCAF5E2286}"/>
          </ac:spMkLst>
        </pc:spChg>
        <pc:spChg chg="mod">
          <ac:chgData name="Jonathan Mah" userId="5261b2f2f3e51194" providerId="LiveId" clId="{833092D5-9927-4807-BE3E-672C10A7E002}" dt="2023-10-31T23:01:35.914" v="3880" actId="1076"/>
          <ac:spMkLst>
            <pc:docMk/>
            <pc:sldMk cId="4170773521" sldId="463"/>
            <ac:spMk id="30" creationId="{A3FBB3F6-CDF7-8F7E-B9FE-31F381005430}"/>
          </ac:spMkLst>
        </pc:spChg>
        <pc:spChg chg="mod">
          <ac:chgData name="Jonathan Mah" userId="5261b2f2f3e51194" providerId="LiveId" clId="{833092D5-9927-4807-BE3E-672C10A7E002}" dt="2023-10-31T23:01:18.133" v="3876"/>
          <ac:spMkLst>
            <pc:docMk/>
            <pc:sldMk cId="4170773521" sldId="463"/>
            <ac:spMk id="38" creationId="{CDAC3F5F-0D6A-0954-7807-24CB042C6DE8}"/>
          </ac:spMkLst>
        </pc:spChg>
        <pc:spChg chg="mod">
          <ac:chgData name="Jonathan Mah" userId="5261b2f2f3e51194" providerId="LiveId" clId="{833092D5-9927-4807-BE3E-672C10A7E002}" dt="2023-10-31T23:01:18.133" v="3876"/>
          <ac:spMkLst>
            <pc:docMk/>
            <pc:sldMk cId="4170773521" sldId="463"/>
            <ac:spMk id="46" creationId="{E478CABB-DD7A-C9A2-EA87-F7B98B465588}"/>
          </ac:spMkLst>
        </pc:spChg>
        <pc:grpChg chg="add del mod">
          <ac:chgData name="Jonathan Mah" userId="5261b2f2f3e51194" providerId="LiveId" clId="{833092D5-9927-4807-BE3E-672C10A7E002}" dt="2023-10-31T23:01:30.717" v="3879" actId="478"/>
          <ac:grpSpMkLst>
            <pc:docMk/>
            <pc:sldMk cId="4170773521" sldId="463"/>
            <ac:grpSpMk id="2" creationId="{40173173-43FE-D4DC-4223-DE75FFD28587}"/>
          </ac:grpSpMkLst>
        </pc:grpChg>
        <pc:grpChg chg="add del mod">
          <ac:chgData name="Jonathan Mah" userId="5261b2f2f3e51194" providerId="LiveId" clId="{833092D5-9927-4807-BE3E-672C10A7E002}" dt="2023-10-31T23:01:30.717" v="3879" actId="478"/>
          <ac:grpSpMkLst>
            <pc:docMk/>
            <pc:sldMk cId="4170773521" sldId="463"/>
            <ac:grpSpMk id="36" creationId="{F5E326A8-C905-FC9F-0BAF-4A957BB453D2}"/>
          </ac:grpSpMkLst>
        </pc:grpChg>
        <pc:grpChg chg="add del mod">
          <ac:chgData name="Jonathan Mah" userId="5261b2f2f3e51194" providerId="LiveId" clId="{833092D5-9927-4807-BE3E-672C10A7E002}" dt="2023-10-31T23:01:30.717" v="3879" actId="478"/>
          <ac:grpSpMkLst>
            <pc:docMk/>
            <pc:sldMk cId="4170773521" sldId="463"/>
            <ac:grpSpMk id="44" creationId="{E4E934E3-AF88-23B1-24DD-7D65A402DF11}"/>
          </ac:grpSpMkLst>
        </pc:grpChg>
        <pc:picChg chg="mod">
          <ac:chgData name="Jonathan Mah" userId="5261b2f2f3e51194" providerId="LiveId" clId="{833092D5-9927-4807-BE3E-672C10A7E002}" dt="2023-10-31T23:01:18.133" v="3876"/>
          <ac:picMkLst>
            <pc:docMk/>
            <pc:sldMk cId="4170773521" sldId="463"/>
            <ac:picMk id="3" creationId="{8726723E-41B9-6F61-AD61-8929A9C0E23F}"/>
          </ac:picMkLst>
        </pc:picChg>
        <pc:picChg chg="mod">
          <ac:chgData name="Jonathan Mah" userId="5261b2f2f3e51194" providerId="LiveId" clId="{833092D5-9927-4807-BE3E-672C10A7E002}" dt="2023-10-31T23:01:18.133" v="3876"/>
          <ac:picMkLst>
            <pc:docMk/>
            <pc:sldMk cId="4170773521" sldId="463"/>
            <ac:picMk id="37" creationId="{9EF8714D-B380-EAC8-89B3-FE0C95583542}"/>
          </ac:picMkLst>
        </pc:picChg>
        <pc:picChg chg="mod">
          <ac:chgData name="Jonathan Mah" userId="5261b2f2f3e51194" providerId="LiveId" clId="{833092D5-9927-4807-BE3E-672C10A7E002}" dt="2023-10-31T23:01:18.133" v="3876"/>
          <ac:picMkLst>
            <pc:docMk/>
            <pc:sldMk cId="4170773521" sldId="463"/>
            <ac:picMk id="45" creationId="{53258032-9CB7-C1DD-213B-995028CC3802}"/>
          </ac:picMkLst>
        </pc:picChg>
        <pc:picChg chg="add del mod">
          <ac:chgData name="Jonathan Mah" userId="5261b2f2f3e51194" providerId="LiveId" clId="{833092D5-9927-4807-BE3E-672C10A7E002}" dt="2023-10-31T23:01:30.717" v="3879" actId="478"/>
          <ac:picMkLst>
            <pc:docMk/>
            <pc:sldMk cId="4170773521" sldId="463"/>
            <ac:picMk id="52" creationId="{E5272548-0940-D83E-C8F5-CF4EB693EC60}"/>
          </ac:picMkLst>
        </pc:picChg>
        <pc:cxnChg chg="mod">
          <ac:chgData name="Jonathan Mah" userId="5261b2f2f3e51194" providerId="LiveId" clId="{833092D5-9927-4807-BE3E-672C10A7E002}" dt="2023-10-31T23:01:35.914" v="3880" actId="1076"/>
          <ac:cxnSpMkLst>
            <pc:docMk/>
            <pc:sldMk cId="4170773521" sldId="463"/>
            <ac:cxnSpMk id="27" creationId="{EE434D0C-00F8-6B98-67EE-E4BBD25DD68F}"/>
          </ac:cxnSpMkLst>
        </pc:cxnChg>
        <pc:cxnChg chg="add del mod">
          <ac:chgData name="Jonathan Mah" userId="5261b2f2f3e51194" providerId="LiveId" clId="{833092D5-9927-4807-BE3E-672C10A7E002}" dt="2023-10-31T23:01:30.717" v="3879" actId="478"/>
          <ac:cxnSpMkLst>
            <pc:docMk/>
            <pc:sldMk cId="4170773521" sldId="463"/>
            <ac:cxnSpMk id="31" creationId="{34600B8B-A4A7-6E80-AE03-EC6325B9E0EB}"/>
          </ac:cxnSpMkLst>
        </pc:cxnChg>
        <pc:cxnChg chg="add del mod">
          <ac:chgData name="Jonathan Mah" userId="5261b2f2f3e51194" providerId="LiveId" clId="{833092D5-9927-4807-BE3E-672C10A7E002}" dt="2023-10-31T23:01:30.717" v="3879" actId="478"/>
          <ac:cxnSpMkLst>
            <pc:docMk/>
            <pc:sldMk cId="4170773521" sldId="463"/>
            <ac:cxnSpMk id="32" creationId="{1F6C180E-CD06-1912-410C-C5FF155254A9}"/>
          </ac:cxnSpMkLst>
        </pc:cxnChg>
        <pc:cxnChg chg="add del mod">
          <ac:chgData name="Jonathan Mah" userId="5261b2f2f3e51194" providerId="LiveId" clId="{833092D5-9927-4807-BE3E-672C10A7E002}" dt="2023-10-31T23:01:30.717" v="3879" actId="478"/>
          <ac:cxnSpMkLst>
            <pc:docMk/>
            <pc:sldMk cId="4170773521" sldId="463"/>
            <ac:cxnSpMk id="33" creationId="{A873BF12-DF25-AE27-4690-65421EF2A903}"/>
          </ac:cxnSpMkLst>
        </pc:cxnChg>
        <pc:cxnChg chg="add del mod">
          <ac:chgData name="Jonathan Mah" userId="5261b2f2f3e51194" providerId="LiveId" clId="{833092D5-9927-4807-BE3E-672C10A7E002}" dt="2023-10-31T23:01:30.717" v="3879" actId="478"/>
          <ac:cxnSpMkLst>
            <pc:docMk/>
            <pc:sldMk cId="4170773521" sldId="463"/>
            <ac:cxnSpMk id="34" creationId="{6F85E4DA-606A-876D-B59E-976B6E5089B4}"/>
          </ac:cxnSpMkLst>
        </pc:cxnChg>
        <pc:cxnChg chg="add del mod">
          <ac:chgData name="Jonathan Mah" userId="5261b2f2f3e51194" providerId="LiveId" clId="{833092D5-9927-4807-BE3E-672C10A7E002}" dt="2023-10-31T23:01:30.717" v="3879" actId="478"/>
          <ac:cxnSpMkLst>
            <pc:docMk/>
            <pc:sldMk cId="4170773521" sldId="463"/>
            <ac:cxnSpMk id="35" creationId="{E73120C0-63FD-5D51-C773-D6DCA6EC1636}"/>
          </ac:cxnSpMkLst>
        </pc:cxnChg>
        <pc:cxnChg chg="add del mod">
          <ac:chgData name="Jonathan Mah" userId="5261b2f2f3e51194" providerId="LiveId" clId="{833092D5-9927-4807-BE3E-672C10A7E002}" dt="2023-10-31T23:01:30.717" v="3879" actId="478"/>
          <ac:cxnSpMkLst>
            <pc:docMk/>
            <pc:sldMk cId="4170773521" sldId="463"/>
            <ac:cxnSpMk id="39" creationId="{E0C59B68-5405-547E-5EE3-86C768BB60F3}"/>
          </ac:cxnSpMkLst>
        </pc:cxnChg>
        <pc:cxnChg chg="add del mod">
          <ac:chgData name="Jonathan Mah" userId="5261b2f2f3e51194" providerId="LiveId" clId="{833092D5-9927-4807-BE3E-672C10A7E002}" dt="2023-10-31T23:01:30.717" v="3879" actId="478"/>
          <ac:cxnSpMkLst>
            <pc:docMk/>
            <pc:sldMk cId="4170773521" sldId="463"/>
            <ac:cxnSpMk id="40" creationId="{47018CB9-ED01-892B-B94F-F277B7A7626F}"/>
          </ac:cxnSpMkLst>
        </pc:cxnChg>
        <pc:cxnChg chg="add del mod">
          <ac:chgData name="Jonathan Mah" userId="5261b2f2f3e51194" providerId="LiveId" clId="{833092D5-9927-4807-BE3E-672C10A7E002}" dt="2023-10-31T23:01:30.717" v="3879" actId="478"/>
          <ac:cxnSpMkLst>
            <pc:docMk/>
            <pc:sldMk cId="4170773521" sldId="463"/>
            <ac:cxnSpMk id="41" creationId="{59D57744-4903-3E78-BF87-A58EF99A98E3}"/>
          </ac:cxnSpMkLst>
        </pc:cxnChg>
        <pc:cxnChg chg="add del mod">
          <ac:chgData name="Jonathan Mah" userId="5261b2f2f3e51194" providerId="LiveId" clId="{833092D5-9927-4807-BE3E-672C10A7E002}" dt="2023-10-31T23:01:30.717" v="3879" actId="478"/>
          <ac:cxnSpMkLst>
            <pc:docMk/>
            <pc:sldMk cId="4170773521" sldId="463"/>
            <ac:cxnSpMk id="42" creationId="{E15BA4C6-1980-8952-58CF-6EEE839A3112}"/>
          </ac:cxnSpMkLst>
        </pc:cxnChg>
        <pc:cxnChg chg="add del mod">
          <ac:chgData name="Jonathan Mah" userId="5261b2f2f3e51194" providerId="LiveId" clId="{833092D5-9927-4807-BE3E-672C10A7E002}" dt="2023-10-31T23:01:30.717" v="3879" actId="478"/>
          <ac:cxnSpMkLst>
            <pc:docMk/>
            <pc:sldMk cId="4170773521" sldId="463"/>
            <ac:cxnSpMk id="43" creationId="{2DAD124D-A76D-6750-AC67-0875B3637D40}"/>
          </ac:cxnSpMkLst>
        </pc:cxnChg>
        <pc:cxnChg chg="add del mod">
          <ac:chgData name="Jonathan Mah" userId="5261b2f2f3e51194" providerId="LiveId" clId="{833092D5-9927-4807-BE3E-672C10A7E002}" dt="2023-10-31T23:01:30.717" v="3879" actId="478"/>
          <ac:cxnSpMkLst>
            <pc:docMk/>
            <pc:sldMk cId="4170773521" sldId="463"/>
            <ac:cxnSpMk id="47" creationId="{5F08DB6D-603C-EA14-5FFB-0EC2ED3700E9}"/>
          </ac:cxnSpMkLst>
        </pc:cxnChg>
        <pc:cxnChg chg="add del mod">
          <ac:chgData name="Jonathan Mah" userId="5261b2f2f3e51194" providerId="LiveId" clId="{833092D5-9927-4807-BE3E-672C10A7E002}" dt="2023-10-31T23:01:30.717" v="3879" actId="478"/>
          <ac:cxnSpMkLst>
            <pc:docMk/>
            <pc:sldMk cId="4170773521" sldId="463"/>
            <ac:cxnSpMk id="48" creationId="{6D8F82BE-E298-EB89-2B12-E67330C48728}"/>
          </ac:cxnSpMkLst>
        </pc:cxnChg>
        <pc:cxnChg chg="add del mod">
          <ac:chgData name="Jonathan Mah" userId="5261b2f2f3e51194" providerId="LiveId" clId="{833092D5-9927-4807-BE3E-672C10A7E002}" dt="2023-10-31T23:01:30.717" v="3879" actId="478"/>
          <ac:cxnSpMkLst>
            <pc:docMk/>
            <pc:sldMk cId="4170773521" sldId="463"/>
            <ac:cxnSpMk id="49" creationId="{5AC9BB3E-2F79-34ED-39E7-F0E04AEC27B4}"/>
          </ac:cxnSpMkLst>
        </pc:cxnChg>
        <pc:cxnChg chg="add del mod">
          <ac:chgData name="Jonathan Mah" userId="5261b2f2f3e51194" providerId="LiveId" clId="{833092D5-9927-4807-BE3E-672C10A7E002}" dt="2023-10-31T23:01:30.717" v="3879" actId="478"/>
          <ac:cxnSpMkLst>
            <pc:docMk/>
            <pc:sldMk cId="4170773521" sldId="463"/>
            <ac:cxnSpMk id="50" creationId="{62F938EA-0841-96E9-91AC-6559B2B41220}"/>
          </ac:cxnSpMkLst>
        </pc:cxnChg>
        <pc:cxnChg chg="add del mod">
          <ac:chgData name="Jonathan Mah" userId="5261b2f2f3e51194" providerId="LiveId" clId="{833092D5-9927-4807-BE3E-672C10A7E002}" dt="2023-10-31T23:01:30.717" v="3879" actId="478"/>
          <ac:cxnSpMkLst>
            <pc:docMk/>
            <pc:sldMk cId="4170773521" sldId="463"/>
            <ac:cxnSpMk id="51" creationId="{C3539B81-49AC-BFEB-CA42-07EFAF9E89D5}"/>
          </ac:cxnSpMkLst>
        </pc:cxnChg>
        <pc:cxnChg chg="add del mod">
          <ac:chgData name="Jonathan Mah" userId="5261b2f2f3e51194" providerId="LiveId" clId="{833092D5-9927-4807-BE3E-672C10A7E002}" dt="2023-10-31T23:01:30.717" v="3879" actId="478"/>
          <ac:cxnSpMkLst>
            <pc:docMk/>
            <pc:sldMk cId="4170773521" sldId="463"/>
            <ac:cxnSpMk id="53" creationId="{8268A787-9EFA-DF1B-6E36-2C6E9D162BB7}"/>
          </ac:cxnSpMkLst>
        </pc:cxnChg>
        <pc:cxnChg chg="add del mod">
          <ac:chgData name="Jonathan Mah" userId="5261b2f2f3e51194" providerId="LiveId" clId="{833092D5-9927-4807-BE3E-672C10A7E002}" dt="2023-10-31T23:01:30.717" v="3879" actId="478"/>
          <ac:cxnSpMkLst>
            <pc:docMk/>
            <pc:sldMk cId="4170773521" sldId="463"/>
            <ac:cxnSpMk id="54" creationId="{28233FD1-F472-F682-9526-4F4A0C9A1B07}"/>
          </ac:cxnSpMkLst>
        </pc:cxnChg>
        <pc:cxnChg chg="add del mod">
          <ac:chgData name="Jonathan Mah" userId="5261b2f2f3e51194" providerId="LiveId" clId="{833092D5-9927-4807-BE3E-672C10A7E002}" dt="2023-10-31T23:01:30.717" v="3879" actId="478"/>
          <ac:cxnSpMkLst>
            <pc:docMk/>
            <pc:sldMk cId="4170773521" sldId="463"/>
            <ac:cxnSpMk id="55" creationId="{90085343-7995-61C9-7391-9C2624D00D31}"/>
          </ac:cxnSpMkLst>
        </pc:cxnChg>
      </pc:sldChg>
      <pc:sldChg chg="addSp delSp modSp add mod">
        <pc:chgData name="Jonathan Mah" userId="5261b2f2f3e51194" providerId="LiveId" clId="{833092D5-9927-4807-BE3E-672C10A7E002}" dt="2023-10-31T23:12:23.553" v="4004" actId="20577"/>
        <pc:sldMkLst>
          <pc:docMk/>
          <pc:sldMk cId="1525011850" sldId="464"/>
        </pc:sldMkLst>
        <pc:spChg chg="mod">
          <ac:chgData name="Jonathan Mah" userId="5261b2f2f3e51194" providerId="LiveId" clId="{833092D5-9927-4807-BE3E-672C10A7E002}" dt="2023-10-31T23:09:11.228" v="3935" actId="1076"/>
          <ac:spMkLst>
            <pc:docMk/>
            <pc:sldMk cId="1525011850" sldId="464"/>
            <ac:spMk id="4" creationId="{7D566C64-33B4-D69F-A07A-7AABF0CB533E}"/>
          </ac:spMkLst>
        </pc:spChg>
        <pc:spChg chg="mod">
          <ac:chgData name="Jonathan Mah" userId="5261b2f2f3e51194" providerId="LiveId" clId="{833092D5-9927-4807-BE3E-672C10A7E002}" dt="2023-10-31T23:09:19.304" v="3937" actId="1076"/>
          <ac:spMkLst>
            <pc:docMk/>
            <pc:sldMk cId="1525011850" sldId="464"/>
            <ac:spMk id="5" creationId="{0B8DB436-7BEB-6FC3-E818-8DF890279EC5}"/>
          </ac:spMkLst>
        </pc:spChg>
        <pc:spChg chg="mod">
          <ac:chgData name="Jonathan Mah" userId="5261b2f2f3e51194" providerId="LiveId" clId="{833092D5-9927-4807-BE3E-672C10A7E002}" dt="2023-10-31T23:08:36.087" v="3925" actId="255"/>
          <ac:spMkLst>
            <pc:docMk/>
            <pc:sldMk cId="1525011850" sldId="464"/>
            <ac:spMk id="6" creationId="{EEAB0D76-42BF-673D-C73F-9374D561A3FD}"/>
          </ac:spMkLst>
        </pc:spChg>
        <pc:spChg chg="mod">
          <ac:chgData name="Jonathan Mah" userId="5261b2f2f3e51194" providerId="LiveId" clId="{833092D5-9927-4807-BE3E-672C10A7E002}" dt="2023-10-31T23:09:02.006" v="3933" actId="14100"/>
          <ac:spMkLst>
            <pc:docMk/>
            <pc:sldMk cId="1525011850" sldId="464"/>
            <ac:spMk id="7" creationId="{A2CF1071-47A6-D8E9-DD6C-B6918D8C3769}"/>
          </ac:spMkLst>
        </pc:spChg>
        <pc:spChg chg="mod">
          <ac:chgData name="Jonathan Mah" userId="5261b2f2f3e51194" providerId="LiveId" clId="{833092D5-9927-4807-BE3E-672C10A7E002}" dt="2023-10-31T23:08:59.803" v="3932" actId="1076"/>
          <ac:spMkLst>
            <pc:docMk/>
            <pc:sldMk cId="1525011850" sldId="464"/>
            <ac:spMk id="8" creationId="{8E3BD336-F134-3F9B-B16F-450D34F439CA}"/>
          </ac:spMkLst>
        </pc:spChg>
        <pc:spChg chg="mod">
          <ac:chgData name="Jonathan Mah" userId="5261b2f2f3e51194" providerId="LiveId" clId="{833092D5-9927-4807-BE3E-672C10A7E002}" dt="2023-10-31T23:08:51.540" v="3929" actId="1076"/>
          <ac:spMkLst>
            <pc:docMk/>
            <pc:sldMk cId="1525011850" sldId="464"/>
            <ac:spMk id="9" creationId="{585B3896-D963-0E33-3141-4B722A2CDBC5}"/>
          </ac:spMkLst>
        </pc:spChg>
        <pc:spChg chg="mod">
          <ac:chgData name="Jonathan Mah" userId="5261b2f2f3e51194" providerId="LiveId" clId="{833092D5-9927-4807-BE3E-672C10A7E002}" dt="2023-10-31T23:08:53.797" v="3930" actId="14100"/>
          <ac:spMkLst>
            <pc:docMk/>
            <pc:sldMk cId="1525011850" sldId="464"/>
            <ac:spMk id="28" creationId="{D113EFA9-1AF6-F6FE-7EF0-75ECC3CA5812}"/>
          </ac:spMkLst>
        </pc:spChg>
        <pc:spChg chg="mod">
          <ac:chgData name="Jonathan Mah" userId="5261b2f2f3e51194" providerId="LiveId" clId="{833092D5-9927-4807-BE3E-672C10A7E002}" dt="2023-10-31T23:08:42.356" v="3926" actId="14100"/>
          <ac:spMkLst>
            <pc:docMk/>
            <pc:sldMk cId="1525011850" sldId="464"/>
            <ac:spMk id="30" creationId="{A3FBB3F6-CDF7-8F7E-B9FE-31F381005430}"/>
          </ac:spMkLst>
        </pc:spChg>
        <pc:spChg chg="add mod">
          <ac:chgData name="Jonathan Mah" userId="5261b2f2f3e51194" providerId="LiveId" clId="{833092D5-9927-4807-BE3E-672C10A7E002}" dt="2023-10-31T23:10:35.976" v="3970" actId="1076"/>
          <ac:spMkLst>
            <pc:docMk/>
            <pc:sldMk cId="1525011850" sldId="464"/>
            <ac:spMk id="61" creationId="{34571BD2-BF7E-357D-C4D8-EFC0C336D9E6}"/>
          </ac:spMkLst>
        </pc:spChg>
        <pc:spChg chg="add mod">
          <ac:chgData name="Jonathan Mah" userId="5261b2f2f3e51194" providerId="LiveId" clId="{833092D5-9927-4807-BE3E-672C10A7E002}" dt="2023-10-31T23:10:58.921" v="3997" actId="1076"/>
          <ac:spMkLst>
            <pc:docMk/>
            <pc:sldMk cId="1525011850" sldId="464"/>
            <ac:spMk id="62" creationId="{DE7C7DA9-3BEA-0601-8EF2-7D064C78BBF9}"/>
          </ac:spMkLst>
        </pc:spChg>
        <pc:spChg chg="add mod">
          <ac:chgData name="Jonathan Mah" userId="5261b2f2f3e51194" providerId="LiveId" clId="{833092D5-9927-4807-BE3E-672C10A7E002}" dt="2023-10-31T23:12:15.004" v="4001" actId="1076"/>
          <ac:spMkLst>
            <pc:docMk/>
            <pc:sldMk cId="1525011850" sldId="464"/>
            <ac:spMk id="63" creationId="{06A9683A-2337-5ED7-A9B7-A12CCE6CFABF}"/>
          </ac:spMkLst>
        </pc:spChg>
        <pc:spChg chg="add mod">
          <ac:chgData name="Jonathan Mah" userId="5261b2f2f3e51194" providerId="LiveId" clId="{833092D5-9927-4807-BE3E-672C10A7E002}" dt="2023-10-31T23:12:23.553" v="4004" actId="20577"/>
          <ac:spMkLst>
            <pc:docMk/>
            <pc:sldMk cId="1525011850" sldId="464"/>
            <ac:spMk id="64" creationId="{816B5378-46B2-B214-425A-D36F45E9232C}"/>
          </ac:spMkLst>
        </pc:spChg>
        <pc:grpChg chg="mod">
          <ac:chgData name="Jonathan Mah" userId="5261b2f2f3e51194" providerId="LiveId" clId="{833092D5-9927-4807-BE3E-672C10A7E002}" dt="2023-10-31T23:07:24.159" v="3920" actId="1076"/>
          <ac:grpSpMkLst>
            <pc:docMk/>
            <pc:sldMk cId="1525011850" sldId="464"/>
            <ac:grpSpMk id="2" creationId="{40173173-43FE-D4DC-4223-DE75FFD28587}"/>
          </ac:grpSpMkLst>
        </pc:grpChg>
        <pc:grpChg chg="mod">
          <ac:chgData name="Jonathan Mah" userId="5261b2f2f3e51194" providerId="LiveId" clId="{833092D5-9927-4807-BE3E-672C10A7E002}" dt="2023-10-31T23:02:26.543" v="3891" actId="1076"/>
          <ac:grpSpMkLst>
            <pc:docMk/>
            <pc:sldMk cId="1525011850" sldId="464"/>
            <ac:grpSpMk id="36" creationId="{F5E326A8-C905-FC9F-0BAF-4A957BB453D2}"/>
          </ac:grpSpMkLst>
        </pc:grpChg>
        <pc:grpChg chg="mod">
          <ac:chgData name="Jonathan Mah" userId="5261b2f2f3e51194" providerId="LiveId" clId="{833092D5-9927-4807-BE3E-672C10A7E002}" dt="2023-10-31T23:02:26.543" v="3891" actId="1076"/>
          <ac:grpSpMkLst>
            <pc:docMk/>
            <pc:sldMk cId="1525011850" sldId="464"/>
            <ac:grpSpMk id="44" creationId="{E4E934E3-AF88-23B1-24DD-7D65A402DF11}"/>
          </ac:grpSpMkLst>
        </pc:grpChg>
        <pc:picChg chg="del mod">
          <ac:chgData name="Jonathan Mah" userId="5261b2f2f3e51194" providerId="LiveId" clId="{833092D5-9927-4807-BE3E-672C10A7E002}" dt="2023-10-31T23:06:26.512" v="3908" actId="478"/>
          <ac:picMkLst>
            <pc:docMk/>
            <pc:sldMk cId="1525011850" sldId="464"/>
            <ac:picMk id="52" creationId="{E5272548-0940-D83E-C8F5-CF4EB693EC60}"/>
          </ac:picMkLst>
        </pc:picChg>
        <pc:picChg chg="add mod">
          <ac:chgData name="Jonathan Mah" userId="5261b2f2f3e51194" providerId="LiveId" clId="{833092D5-9927-4807-BE3E-672C10A7E002}" dt="2023-10-31T23:09:31.107" v="3938" actId="1076"/>
          <ac:picMkLst>
            <pc:docMk/>
            <pc:sldMk cId="1525011850" sldId="464"/>
            <ac:picMk id="57" creationId="{3C0B7E32-710F-E108-313F-E696CC54645E}"/>
          </ac:picMkLst>
        </pc:picChg>
        <pc:cxnChg chg="mod">
          <ac:chgData name="Jonathan Mah" userId="5261b2f2f3e51194" providerId="LiveId" clId="{833092D5-9927-4807-BE3E-672C10A7E002}" dt="2023-10-31T23:07:24.159" v="3920" actId="1076"/>
          <ac:cxnSpMkLst>
            <pc:docMk/>
            <pc:sldMk cId="1525011850" sldId="464"/>
            <ac:cxnSpMk id="31" creationId="{34600B8B-A4A7-6E80-AE03-EC6325B9E0EB}"/>
          </ac:cxnSpMkLst>
        </pc:cxnChg>
        <pc:cxnChg chg="mod">
          <ac:chgData name="Jonathan Mah" userId="5261b2f2f3e51194" providerId="LiveId" clId="{833092D5-9927-4807-BE3E-672C10A7E002}" dt="2023-10-31T23:07:24.159" v="3920" actId="1076"/>
          <ac:cxnSpMkLst>
            <pc:docMk/>
            <pc:sldMk cId="1525011850" sldId="464"/>
            <ac:cxnSpMk id="32" creationId="{1F6C180E-CD06-1912-410C-C5FF155254A9}"/>
          </ac:cxnSpMkLst>
        </pc:cxnChg>
        <pc:cxnChg chg="mod">
          <ac:chgData name="Jonathan Mah" userId="5261b2f2f3e51194" providerId="LiveId" clId="{833092D5-9927-4807-BE3E-672C10A7E002}" dt="2023-10-31T23:07:24.159" v="3920" actId="1076"/>
          <ac:cxnSpMkLst>
            <pc:docMk/>
            <pc:sldMk cId="1525011850" sldId="464"/>
            <ac:cxnSpMk id="33" creationId="{A873BF12-DF25-AE27-4690-65421EF2A903}"/>
          </ac:cxnSpMkLst>
        </pc:cxnChg>
        <pc:cxnChg chg="mod">
          <ac:chgData name="Jonathan Mah" userId="5261b2f2f3e51194" providerId="LiveId" clId="{833092D5-9927-4807-BE3E-672C10A7E002}" dt="2023-10-31T23:07:24.159" v="3920" actId="1076"/>
          <ac:cxnSpMkLst>
            <pc:docMk/>
            <pc:sldMk cId="1525011850" sldId="464"/>
            <ac:cxnSpMk id="34" creationId="{6F85E4DA-606A-876D-B59E-976B6E5089B4}"/>
          </ac:cxnSpMkLst>
        </pc:cxnChg>
        <pc:cxnChg chg="mod">
          <ac:chgData name="Jonathan Mah" userId="5261b2f2f3e51194" providerId="LiveId" clId="{833092D5-9927-4807-BE3E-672C10A7E002}" dt="2023-10-31T23:07:24.159" v="3920" actId="1076"/>
          <ac:cxnSpMkLst>
            <pc:docMk/>
            <pc:sldMk cId="1525011850" sldId="464"/>
            <ac:cxnSpMk id="35" creationId="{E73120C0-63FD-5D51-C773-D6DCA6EC1636}"/>
          </ac:cxnSpMkLst>
        </pc:cxnChg>
        <pc:cxnChg chg="mod">
          <ac:chgData name="Jonathan Mah" userId="5261b2f2f3e51194" providerId="LiveId" clId="{833092D5-9927-4807-BE3E-672C10A7E002}" dt="2023-10-31T23:02:26.543" v="3891" actId="1076"/>
          <ac:cxnSpMkLst>
            <pc:docMk/>
            <pc:sldMk cId="1525011850" sldId="464"/>
            <ac:cxnSpMk id="39" creationId="{E0C59B68-5405-547E-5EE3-86C768BB60F3}"/>
          </ac:cxnSpMkLst>
        </pc:cxnChg>
        <pc:cxnChg chg="mod">
          <ac:chgData name="Jonathan Mah" userId="5261b2f2f3e51194" providerId="LiveId" clId="{833092D5-9927-4807-BE3E-672C10A7E002}" dt="2023-10-31T23:02:26.543" v="3891" actId="1076"/>
          <ac:cxnSpMkLst>
            <pc:docMk/>
            <pc:sldMk cId="1525011850" sldId="464"/>
            <ac:cxnSpMk id="40" creationId="{47018CB9-ED01-892B-B94F-F277B7A7626F}"/>
          </ac:cxnSpMkLst>
        </pc:cxnChg>
        <pc:cxnChg chg="mod">
          <ac:chgData name="Jonathan Mah" userId="5261b2f2f3e51194" providerId="LiveId" clId="{833092D5-9927-4807-BE3E-672C10A7E002}" dt="2023-10-31T23:02:26.543" v="3891" actId="1076"/>
          <ac:cxnSpMkLst>
            <pc:docMk/>
            <pc:sldMk cId="1525011850" sldId="464"/>
            <ac:cxnSpMk id="41" creationId="{59D57744-4903-3E78-BF87-A58EF99A98E3}"/>
          </ac:cxnSpMkLst>
        </pc:cxnChg>
        <pc:cxnChg chg="mod">
          <ac:chgData name="Jonathan Mah" userId="5261b2f2f3e51194" providerId="LiveId" clId="{833092D5-9927-4807-BE3E-672C10A7E002}" dt="2023-10-31T23:02:26.543" v="3891" actId="1076"/>
          <ac:cxnSpMkLst>
            <pc:docMk/>
            <pc:sldMk cId="1525011850" sldId="464"/>
            <ac:cxnSpMk id="42" creationId="{E15BA4C6-1980-8952-58CF-6EEE839A3112}"/>
          </ac:cxnSpMkLst>
        </pc:cxnChg>
        <pc:cxnChg chg="mod">
          <ac:chgData name="Jonathan Mah" userId="5261b2f2f3e51194" providerId="LiveId" clId="{833092D5-9927-4807-BE3E-672C10A7E002}" dt="2023-10-31T23:02:26.543" v="3891" actId="1076"/>
          <ac:cxnSpMkLst>
            <pc:docMk/>
            <pc:sldMk cId="1525011850" sldId="464"/>
            <ac:cxnSpMk id="43" creationId="{2DAD124D-A76D-6750-AC67-0875B3637D40}"/>
          </ac:cxnSpMkLst>
        </pc:cxnChg>
        <pc:cxnChg chg="mod">
          <ac:chgData name="Jonathan Mah" userId="5261b2f2f3e51194" providerId="LiveId" clId="{833092D5-9927-4807-BE3E-672C10A7E002}" dt="2023-10-31T23:02:26.543" v="3891" actId="1076"/>
          <ac:cxnSpMkLst>
            <pc:docMk/>
            <pc:sldMk cId="1525011850" sldId="464"/>
            <ac:cxnSpMk id="47" creationId="{5F08DB6D-603C-EA14-5FFB-0EC2ED3700E9}"/>
          </ac:cxnSpMkLst>
        </pc:cxnChg>
        <pc:cxnChg chg="mod">
          <ac:chgData name="Jonathan Mah" userId="5261b2f2f3e51194" providerId="LiveId" clId="{833092D5-9927-4807-BE3E-672C10A7E002}" dt="2023-10-31T23:02:26.543" v="3891" actId="1076"/>
          <ac:cxnSpMkLst>
            <pc:docMk/>
            <pc:sldMk cId="1525011850" sldId="464"/>
            <ac:cxnSpMk id="48" creationId="{6D8F82BE-E298-EB89-2B12-E67330C48728}"/>
          </ac:cxnSpMkLst>
        </pc:cxnChg>
        <pc:cxnChg chg="mod">
          <ac:chgData name="Jonathan Mah" userId="5261b2f2f3e51194" providerId="LiveId" clId="{833092D5-9927-4807-BE3E-672C10A7E002}" dt="2023-10-31T23:02:26.543" v="3891" actId="1076"/>
          <ac:cxnSpMkLst>
            <pc:docMk/>
            <pc:sldMk cId="1525011850" sldId="464"/>
            <ac:cxnSpMk id="49" creationId="{5AC9BB3E-2F79-34ED-39E7-F0E04AEC27B4}"/>
          </ac:cxnSpMkLst>
        </pc:cxnChg>
        <pc:cxnChg chg="mod">
          <ac:chgData name="Jonathan Mah" userId="5261b2f2f3e51194" providerId="LiveId" clId="{833092D5-9927-4807-BE3E-672C10A7E002}" dt="2023-10-31T23:02:26.543" v="3891" actId="1076"/>
          <ac:cxnSpMkLst>
            <pc:docMk/>
            <pc:sldMk cId="1525011850" sldId="464"/>
            <ac:cxnSpMk id="50" creationId="{62F938EA-0841-96E9-91AC-6559B2B41220}"/>
          </ac:cxnSpMkLst>
        </pc:cxnChg>
        <pc:cxnChg chg="mod">
          <ac:chgData name="Jonathan Mah" userId="5261b2f2f3e51194" providerId="LiveId" clId="{833092D5-9927-4807-BE3E-672C10A7E002}" dt="2023-10-31T23:02:26.543" v="3891" actId="1076"/>
          <ac:cxnSpMkLst>
            <pc:docMk/>
            <pc:sldMk cId="1525011850" sldId="464"/>
            <ac:cxnSpMk id="51" creationId="{C3539B81-49AC-BFEB-CA42-07EFAF9E89D5}"/>
          </ac:cxnSpMkLst>
        </pc:cxnChg>
        <pc:cxnChg chg="mod">
          <ac:chgData name="Jonathan Mah" userId="5261b2f2f3e51194" providerId="LiveId" clId="{833092D5-9927-4807-BE3E-672C10A7E002}" dt="2023-10-31T23:08:12.161" v="3924" actId="692"/>
          <ac:cxnSpMkLst>
            <pc:docMk/>
            <pc:sldMk cId="1525011850" sldId="464"/>
            <ac:cxnSpMk id="53" creationId="{8268A787-9EFA-DF1B-6E36-2C6E9D162BB7}"/>
          </ac:cxnSpMkLst>
        </pc:cxnChg>
        <pc:cxnChg chg="mod">
          <ac:chgData name="Jonathan Mah" userId="5261b2f2f3e51194" providerId="LiveId" clId="{833092D5-9927-4807-BE3E-672C10A7E002}" dt="2023-10-31T23:08:12.161" v="3924" actId="692"/>
          <ac:cxnSpMkLst>
            <pc:docMk/>
            <pc:sldMk cId="1525011850" sldId="464"/>
            <ac:cxnSpMk id="54" creationId="{28233FD1-F472-F682-9526-4F4A0C9A1B07}"/>
          </ac:cxnSpMkLst>
        </pc:cxnChg>
        <pc:cxnChg chg="mod">
          <ac:chgData name="Jonathan Mah" userId="5261b2f2f3e51194" providerId="LiveId" clId="{833092D5-9927-4807-BE3E-672C10A7E002}" dt="2023-10-31T23:08:12.161" v="3924" actId="692"/>
          <ac:cxnSpMkLst>
            <pc:docMk/>
            <pc:sldMk cId="1525011850" sldId="464"/>
            <ac:cxnSpMk id="55" creationId="{90085343-7995-61C9-7391-9C2624D00D31}"/>
          </ac:cxnSpMkLst>
        </pc:cxnChg>
      </pc:sldChg>
      <pc:sldChg chg="addSp delSp modSp add mod ord">
        <pc:chgData name="Jonathan Mah" userId="5261b2f2f3e51194" providerId="LiveId" clId="{833092D5-9927-4807-BE3E-672C10A7E002}" dt="2024-07-08T20:01:53.228" v="4790" actId="167"/>
        <pc:sldMkLst>
          <pc:docMk/>
          <pc:sldMk cId="1236432807" sldId="465"/>
        </pc:sldMkLst>
        <pc:picChg chg="add mod ord">
          <ac:chgData name="Jonathan Mah" userId="5261b2f2f3e51194" providerId="LiveId" clId="{833092D5-9927-4807-BE3E-672C10A7E002}" dt="2024-07-08T20:01:53.228" v="4790" actId="167"/>
          <ac:picMkLst>
            <pc:docMk/>
            <pc:sldMk cId="1236432807" sldId="465"/>
            <ac:picMk id="3" creationId="{B542C279-B23B-8CA5-D131-7FCA2C38CBB2}"/>
          </ac:picMkLst>
        </pc:picChg>
        <pc:picChg chg="del">
          <ac:chgData name="Jonathan Mah" userId="5261b2f2f3e51194" providerId="LiveId" clId="{833092D5-9927-4807-BE3E-672C10A7E002}" dt="2024-07-08T20:01:47.588" v="4785" actId="478"/>
          <ac:picMkLst>
            <pc:docMk/>
            <pc:sldMk cId="1236432807" sldId="465"/>
            <ac:picMk id="15" creationId="{15B7A2D7-94AC-3739-DF87-A6B2AB78F166}"/>
          </ac:picMkLst>
        </pc:picChg>
      </pc:sldChg>
      <pc:sldChg chg="addSp delSp modSp add mod">
        <pc:chgData name="Jonathan Mah" userId="5261b2f2f3e51194" providerId="LiveId" clId="{833092D5-9927-4807-BE3E-672C10A7E002}" dt="2023-11-02T14:16:38.860" v="4231" actId="14100"/>
        <pc:sldMkLst>
          <pc:docMk/>
          <pc:sldMk cId="1864094813" sldId="466"/>
        </pc:sldMkLst>
        <pc:spChg chg="del mod">
          <ac:chgData name="Jonathan Mah" userId="5261b2f2f3e51194" providerId="LiveId" clId="{833092D5-9927-4807-BE3E-672C10A7E002}" dt="2023-11-02T14:12:49.368" v="4182" actId="478"/>
          <ac:spMkLst>
            <pc:docMk/>
            <pc:sldMk cId="1864094813" sldId="466"/>
            <ac:spMk id="4" creationId="{7D566C64-33B4-D69F-A07A-7AABF0CB533E}"/>
          </ac:spMkLst>
        </pc:spChg>
        <pc:spChg chg="del mod">
          <ac:chgData name="Jonathan Mah" userId="5261b2f2f3e51194" providerId="LiveId" clId="{833092D5-9927-4807-BE3E-672C10A7E002}" dt="2023-11-02T14:12:49.368" v="4182" actId="478"/>
          <ac:spMkLst>
            <pc:docMk/>
            <pc:sldMk cId="1864094813" sldId="466"/>
            <ac:spMk id="5" creationId="{0B8DB436-7BEB-6FC3-E818-8DF890279EC5}"/>
          </ac:spMkLst>
        </pc:spChg>
        <pc:spChg chg="del mod">
          <ac:chgData name="Jonathan Mah" userId="5261b2f2f3e51194" providerId="LiveId" clId="{833092D5-9927-4807-BE3E-672C10A7E002}" dt="2023-11-02T14:12:49.368" v="4182" actId="478"/>
          <ac:spMkLst>
            <pc:docMk/>
            <pc:sldMk cId="1864094813" sldId="466"/>
            <ac:spMk id="6" creationId="{EEAB0D76-42BF-673D-C73F-9374D561A3FD}"/>
          </ac:spMkLst>
        </pc:spChg>
        <pc:spChg chg="del mod">
          <ac:chgData name="Jonathan Mah" userId="5261b2f2f3e51194" providerId="LiveId" clId="{833092D5-9927-4807-BE3E-672C10A7E002}" dt="2023-11-02T14:12:49.368" v="4182" actId="478"/>
          <ac:spMkLst>
            <pc:docMk/>
            <pc:sldMk cId="1864094813" sldId="466"/>
            <ac:spMk id="7" creationId="{A2CF1071-47A6-D8E9-DD6C-B6918D8C3769}"/>
          </ac:spMkLst>
        </pc:spChg>
        <pc:spChg chg="del mod">
          <ac:chgData name="Jonathan Mah" userId="5261b2f2f3e51194" providerId="LiveId" clId="{833092D5-9927-4807-BE3E-672C10A7E002}" dt="2023-11-02T14:12:49.368" v="4182" actId="478"/>
          <ac:spMkLst>
            <pc:docMk/>
            <pc:sldMk cId="1864094813" sldId="466"/>
            <ac:spMk id="8" creationId="{8E3BD336-F134-3F9B-B16F-450D34F439CA}"/>
          </ac:spMkLst>
        </pc:spChg>
        <pc:spChg chg="del mod">
          <ac:chgData name="Jonathan Mah" userId="5261b2f2f3e51194" providerId="LiveId" clId="{833092D5-9927-4807-BE3E-672C10A7E002}" dt="2023-11-02T14:12:49.368" v="4182" actId="478"/>
          <ac:spMkLst>
            <pc:docMk/>
            <pc:sldMk cId="1864094813" sldId="466"/>
            <ac:spMk id="9" creationId="{585B3896-D963-0E33-3141-4B722A2CDBC5}"/>
          </ac:spMkLst>
        </pc:spChg>
        <pc:spChg chg="del mod">
          <ac:chgData name="Jonathan Mah" userId="5261b2f2f3e51194" providerId="LiveId" clId="{833092D5-9927-4807-BE3E-672C10A7E002}" dt="2023-11-02T14:12:49.368" v="4182" actId="478"/>
          <ac:spMkLst>
            <pc:docMk/>
            <pc:sldMk cId="1864094813" sldId="466"/>
            <ac:spMk id="10" creationId="{98BEBF8C-7ABC-C2D2-1B77-9CBC773DA6F3}"/>
          </ac:spMkLst>
        </pc:spChg>
        <pc:spChg chg="del mod">
          <ac:chgData name="Jonathan Mah" userId="5261b2f2f3e51194" providerId="LiveId" clId="{833092D5-9927-4807-BE3E-672C10A7E002}" dt="2023-11-02T14:12:49.368" v="4182" actId="478"/>
          <ac:spMkLst>
            <pc:docMk/>
            <pc:sldMk cId="1864094813" sldId="466"/>
            <ac:spMk id="11" creationId="{56E5EA01-39A4-5644-DD58-A9DECE617716}"/>
          </ac:spMkLst>
        </pc:spChg>
        <pc:spChg chg="del mod">
          <ac:chgData name="Jonathan Mah" userId="5261b2f2f3e51194" providerId="LiveId" clId="{833092D5-9927-4807-BE3E-672C10A7E002}" dt="2023-11-02T14:12:49.368" v="4182" actId="478"/>
          <ac:spMkLst>
            <pc:docMk/>
            <pc:sldMk cId="1864094813" sldId="466"/>
            <ac:spMk id="12" creationId="{E5347345-A465-EA7C-BD9D-5557D857B2DD}"/>
          </ac:spMkLst>
        </pc:spChg>
        <pc:spChg chg="del mod">
          <ac:chgData name="Jonathan Mah" userId="5261b2f2f3e51194" providerId="LiveId" clId="{833092D5-9927-4807-BE3E-672C10A7E002}" dt="2023-11-02T14:12:49.368" v="4182" actId="478"/>
          <ac:spMkLst>
            <pc:docMk/>
            <pc:sldMk cId="1864094813" sldId="466"/>
            <ac:spMk id="13" creationId="{92F09A74-C6C3-1FF3-9A01-64E7FA90B09B}"/>
          </ac:spMkLst>
        </pc:spChg>
        <pc:spChg chg="del mod">
          <ac:chgData name="Jonathan Mah" userId="5261b2f2f3e51194" providerId="LiveId" clId="{833092D5-9927-4807-BE3E-672C10A7E002}" dt="2023-11-02T14:12:49.368" v="4182" actId="478"/>
          <ac:spMkLst>
            <pc:docMk/>
            <pc:sldMk cId="1864094813" sldId="466"/>
            <ac:spMk id="14" creationId="{D55DA0BF-9CA9-07B5-C24C-A8CDA03D2DCC}"/>
          </ac:spMkLst>
        </pc:spChg>
        <pc:spChg chg="del mod">
          <ac:chgData name="Jonathan Mah" userId="5261b2f2f3e51194" providerId="LiveId" clId="{833092D5-9927-4807-BE3E-672C10A7E002}" dt="2023-11-02T14:12:49.368" v="4182" actId="478"/>
          <ac:spMkLst>
            <pc:docMk/>
            <pc:sldMk cId="1864094813" sldId="466"/>
            <ac:spMk id="15" creationId="{9D4A858E-20BF-3A47-66E6-AB9C9B45CA61}"/>
          </ac:spMkLst>
        </pc:spChg>
        <pc:spChg chg="del mod">
          <ac:chgData name="Jonathan Mah" userId="5261b2f2f3e51194" providerId="LiveId" clId="{833092D5-9927-4807-BE3E-672C10A7E002}" dt="2023-11-02T14:12:49.368" v="4182" actId="478"/>
          <ac:spMkLst>
            <pc:docMk/>
            <pc:sldMk cId="1864094813" sldId="466"/>
            <ac:spMk id="16" creationId="{22E0B7A7-00FF-E438-8204-9DFC42C42369}"/>
          </ac:spMkLst>
        </pc:spChg>
        <pc:spChg chg="del mod">
          <ac:chgData name="Jonathan Mah" userId="5261b2f2f3e51194" providerId="LiveId" clId="{833092D5-9927-4807-BE3E-672C10A7E002}" dt="2023-11-02T14:12:49.368" v="4182" actId="478"/>
          <ac:spMkLst>
            <pc:docMk/>
            <pc:sldMk cId="1864094813" sldId="466"/>
            <ac:spMk id="17" creationId="{DD8769EB-519C-27D9-C930-88A2567EE4AE}"/>
          </ac:spMkLst>
        </pc:spChg>
        <pc:spChg chg="del mod">
          <ac:chgData name="Jonathan Mah" userId="5261b2f2f3e51194" providerId="LiveId" clId="{833092D5-9927-4807-BE3E-672C10A7E002}" dt="2023-11-02T14:12:49.368" v="4182" actId="478"/>
          <ac:spMkLst>
            <pc:docMk/>
            <pc:sldMk cId="1864094813" sldId="466"/>
            <ac:spMk id="18" creationId="{50A4878A-C69F-11ED-FEBE-7B76E3B4C95F}"/>
          </ac:spMkLst>
        </pc:spChg>
        <pc:spChg chg="del mod">
          <ac:chgData name="Jonathan Mah" userId="5261b2f2f3e51194" providerId="LiveId" clId="{833092D5-9927-4807-BE3E-672C10A7E002}" dt="2023-11-02T14:12:49.368" v="4182" actId="478"/>
          <ac:spMkLst>
            <pc:docMk/>
            <pc:sldMk cId="1864094813" sldId="466"/>
            <ac:spMk id="19" creationId="{001002A5-DB27-9414-96B7-9D0E62F6129E}"/>
          </ac:spMkLst>
        </pc:spChg>
        <pc:spChg chg="del mod">
          <ac:chgData name="Jonathan Mah" userId="5261b2f2f3e51194" providerId="LiveId" clId="{833092D5-9927-4807-BE3E-672C10A7E002}" dt="2023-11-02T14:12:49.368" v="4182" actId="478"/>
          <ac:spMkLst>
            <pc:docMk/>
            <pc:sldMk cId="1864094813" sldId="466"/>
            <ac:spMk id="20" creationId="{51975A09-8F80-E458-56F0-8B8E9391A0B0}"/>
          </ac:spMkLst>
        </pc:spChg>
        <pc:spChg chg="del mod">
          <ac:chgData name="Jonathan Mah" userId="5261b2f2f3e51194" providerId="LiveId" clId="{833092D5-9927-4807-BE3E-672C10A7E002}" dt="2023-11-02T14:12:49.368" v="4182" actId="478"/>
          <ac:spMkLst>
            <pc:docMk/>
            <pc:sldMk cId="1864094813" sldId="466"/>
            <ac:spMk id="21" creationId="{9AC51A11-2514-11D7-91BC-6DC648672C28}"/>
          </ac:spMkLst>
        </pc:spChg>
        <pc:spChg chg="del mod">
          <ac:chgData name="Jonathan Mah" userId="5261b2f2f3e51194" providerId="LiveId" clId="{833092D5-9927-4807-BE3E-672C10A7E002}" dt="2023-11-02T14:12:49.368" v="4182" actId="478"/>
          <ac:spMkLst>
            <pc:docMk/>
            <pc:sldMk cId="1864094813" sldId="466"/>
            <ac:spMk id="22" creationId="{2E00FEC7-35E9-5998-BC36-82BCAC3D91AE}"/>
          </ac:spMkLst>
        </pc:spChg>
        <pc:spChg chg="del mod">
          <ac:chgData name="Jonathan Mah" userId="5261b2f2f3e51194" providerId="LiveId" clId="{833092D5-9927-4807-BE3E-672C10A7E002}" dt="2023-11-02T14:12:49.368" v="4182" actId="478"/>
          <ac:spMkLst>
            <pc:docMk/>
            <pc:sldMk cId="1864094813" sldId="466"/>
            <ac:spMk id="23" creationId="{7A20D131-AC36-81F6-B1B1-098B00C020A8}"/>
          </ac:spMkLst>
        </pc:spChg>
        <pc:spChg chg="del mod">
          <ac:chgData name="Jonathan Mah" userId="5261b2f2f3e51194" providerId="LiveId" clId="{833092D5-9927-4807-BE3E-672C10A7E002}" dt="2023-11-02T14:12:49.368" v="4182" actId="478"/>
          <ac:spMkLst>
            <pc:docMk/>
            <pc:sldMk cId="1864094813" sldId="466"/>
            <ac:spMk id="24" creationId="{BD9F205E-6974-EBA7-9EC3-F6D8954146E7}"/>
          </ac:spMkLst>
        </pc:spChg>
        <pc:spChg chg="del mod">
          <ac:chgData name="Jonathan Mah" userId="5261b2f2f3e51194" providerId="LiveId" clId="{833092D5-9927-4807-BE3E-672C10A7E002}" dt="2023-11-02T14:12:49.368" v="4182" actId="478"/>
          <ac:spMkLst>
            <pc:docMk/>
            <pc:sldMk cId="1864094813" sldId="466"/>
            <ac:spMk id="25" creationId="{C08057AF-0E75-5686-1F68-EFEE23F32660}"/>
          </ac:spMkLst>
        </pc:spChg>
        <pc:spChg chg="del mod">
          <ac:chgData name="Jonathan Mah" userId="5261b2f2f3e51194" providerId="LiveId" clId="{833092D5-9927-4807-BE3E-672C10A7E002}" dt="2023-11-02T14:12:49.368" v="4182" actId="478"/>
          <ac:spMkLst>
            <pc:docMk/>
            <pc:sldMk cId="1864094813" sldId="466"/>
            <ac:spMk id="26" creationId="{59567512-1A9A-EA11-8BC1-EC0E68658617}"/>
          </ac:spMkLst>
        </pc:spChg>
        <pc:spChg chg="del mod">
          <ac:chgData name="Jonathan Mah" userId="5261b2f2f3e51194" providerId="LiveId" clId="{833092D5-9927-4807-BE3E-672C10A7E002}" dt="2023-11-02T14:12:49.368" v="4182" actId="478"/>
          <ac:spMkLst>
            <pc:docMk/>
            <pc:sldMk cId="1864094813" sldId="466"/>
            <ac:spMk id="28" creationId="{D113EFA9-1AF6-F6FE-7EF0-75ECC3CA5812}"/>
          </ac:spMkLst>
        </pc:spChg>
        <pc:spChg chg="del mod">
          <ac:chgData name="Jonathan Mah" userId="5261b2f2f3e51194" providerId="LiveId" clId="{833092D5-9927-4807-BE3E-672C10A7E002}" dt="2023-11-02T14:12:49.368" v="4182" actId="478"/>
          <ac:spMkLst>
            <pc:docMk/>
            <pc:sldMk cId="1864094813" sldId="466"/>
            <ac:spMk id="30" creationId="{A3FBB3F6-CDF7-8F7E-B9FE-31F381005430}"/>
          </ac:spMkLst>
        </pc:spChg>
        <pc:spChg chg="add mod">
          <ac:chgData name="Jonathan Mah" userId="5261b2f2f3e51194" providerId="LiveId" clId="{833092D5-9927-4807-BE3E-672C10A7E002}" dt="2023-11-02T14:13:31.126" v="4187" actId="1076"/>
          <ac:spMkLst>
            <pc:docMk/>
            <pc:sldMk cId="1864094813" sldId="466"/>
            <ac:spMk id="52" creationId="{9F04B8D6-BA1E-2E1A-744A-5857067C9296}"/>
          </ac:spMkLst>
        </pc:spChg>
        <pc:spChg chg="add mod">
          <ac:chgData name="Jonathan Mah" userId="5261b2f2f3e51194" providerId="LiveId" clId="{833092D5-9927-4807-BE3E-672C10A7E002}" dt="2023-11-02T14:13:31.126" v="4187" actId="1076"/>
          <ac:spMkLst>
            <pc:docMk/>
            <pc:sldMk cId="1864094813" sldId="466"/>
            <ac:spMk id="56" creationId="{4CCA325E-B6D2-916B-4E41-FFBA59FDD6E2}"/>
          </ac:spMkLst>
        </pc:spChg>
        <pc:spChg chg="add mod">
          <ac:chgData name="Jonathan Mah" userId="5261b2f2f3e51194" providerId="LiveId" clId="{833092D5-9927-4807-BE3E-672C10A7E002}" dt="2023-11-02T14:13:31.126" v="4187" actId="1076"/>
          <ac:spMkLst>
            <pc:docMk/>
            <pc:sldMk cId="1864094813" sldId="466"/>
            <ac:spMk id="58" creationId="{726CF8AD-B89E-383B-38A8-4878FB08E7E2}"/>
          </ac:spMkLst>
        </pc:spChg>
        <pc:spChg chg="add mod">
          <ac:chgData name="Jonathan Mah" userId="5261b2f2f3e51194" providerId="LiveId" clId="{833092D5-9927-4807-BE3E-672C10A7E002}" dt="2023-11-02T14:13:31.126" v="4187" actId="1076"/>
          <ac:spMkLst>
            <pc:docMk/>
            <pc:sldMk cId="1864094813" sldId="466"/>
            <ac:spMk id="59" creationId="{EAB9EB0A-B8E2-CDE7-A3D4-2C89057607B5}"/>
          </ac:spMkLst>
        </pc:spChg>
        <pc:spChg chg="add mod">
          <ac:chgData name="Jonathan Mah" userId="5261b2f2f3e51194" providerId="LiveId" clId="{833092D5-9927-4807-BE3E-672C10A7E002}" dt="2023-11-02T14:13:31.126" v="4187" actId="1076"/>
          <ac:spMkLst>
            <pc:docMk/>
            <pc:sldMk cId="1864094813" sldId="466"/>
            <ac:spMk id="60" creationId="{640B8EEF-9E64-80B5-E6E5-587AF4E93685}"/>
          </ac:spMkLst>
        </pc:spChg>
        <pc:spChg chg="del mod">
          <ac:chgData name="Jonathan Mah" userId="5261b2f2f3e51194" providerId="LiveId" clId="{833092D5-9927-4807-BE3E-672C10A7E002}" dt="2023-11-02T14:12:49.368" v="4182" actId="478"/>
          <ac:spMkLst>
            <pc:docMk/>
            <pc:sldMk cId="1864094813" sldId="466"/>
            <ac:spMk id="63" creationId="{06A9683A-2337-5ED7-A9B7-A12CCE6CFABF}"/>
          </ac:spMkLst>
        </pc:spChg>
        <pc:spChg chg="mod">
          <ac:chgData name="Jonathan Mah" userId="5261b2f2f3e51194" providerId="LiveId" clId="{833092D5-9927-4807-BE3E-672C10A7E002}" dt="2023-11-02T14:13:41.306" v="4189" actId="1076"/>
          <ac:spMkLst>
            <pc:docMk/>
            <pc:sldMk cId="1864094813" sldId="466"/>
            <ac:spMk id="64" creationId="{816B5378-46B2-B214-425A-D36F45E9232C}"/>
          </ac:spMkLst>
        </pc:spChg>
        <pc:spChg chg="add mod">
          <ac:chgData name="Jonathan Mah" userId="5261b2f2f3e51194" providerId="LiveId" clId="{833092D5-9927-4807-BE3E-672C10A7E002}" dt="2023-11-02T14:13:31.126" v="4187" actId="1076"/>
          <ac:spMkLst>
            <pc:docMk/>
            <pc:sldMk cId="1864094813" sldId="466"/>
            <ac:spMk id="65" creationId="{7B16FA83-756A-4D03-F226-C031CB73F589}"/>
          </ac:spMkLst>
        </pc:spChg>
        <pc:spChg chg="add mod">
          <ac:chgData name="Jonathan Mah" userId="5261b2f2f3e51194" providerId="LiveId" clId="{833092D5-9927-4807-BE3E-672C10A7E002}" dt="2023-11-02T14:13:31.126" v="4187" actId="1076"/>
          <ac:spMkLst>
            <pc:docMk/>
            <pc:sldMk cId="1864094813" sldId="466"/>
            <ac:spMk id="66" creationId="{F02459C7-215F-8AB1-55E9-679FBADE6C37}"/>
          </ac:spMkLst>
        </pc:spChg>
        <pc:spChg chg="add mod">
          <ac:chgData name="Jonathan Mah" userId="5261b2f2f3e51194" providerId="LiveId" clId="{833092D5-9927-4807-BE3E-672C10A7E002}" dt="2023-11-02T14:13:31.126" v="4187" actId="1076"/>
          <ac:spMkLst>
            <pc:docMk/>
            <pc:sldMk cId="1864094813" sldId="466"/>
            <ac:spMk id="67" creationId="{563C795F-5073-6955-AD54-70944F06674B}"/>
          </ac:spMkLst>
        </pc:spChg>
        <pc:spChg chg="add mod">
          <ac:chgData name="Jonathan Mah" userId="5261b2f2f3e51194" providerId="LiveId" clId="{833092D5-9927-4807-BE3E-672C10A7E002}" dt="2023-11-02T14:13:31.126" v="4187" actId="1076"/>
          <ac:spMkLst>
            <pc:docMk/>
            <pc:sldMk cId="1864094813" sldId="466"/>
            <ac:spMk id="68" creationId="{675094D6-E948-D40E-92B2-8626D4DFC8AF}"/>
          </ac:spMkLst>
        </pc:spChg>
        <pc:spChg chg="add mod">
          <ac:chgData name="Jonathan Mah" userId="5261b2f2f3e51194" providerId="LiveId" clId="{833092D5-9927-4807-BE3E-672C10A7E002}" dt="2023-11-02T14:13:31.126" v="4187" actId="1076"/>
          <ac:spMkLst>
            <pc:docMk/>
            <pc:sldMk cId="1864094813" sldId="466"/>
            <ac:spMk id="69" creationId="{32681D0D-0618-9CAA-0FB8-9BF3EB938555}"/>
          </ac:spMkLst>
        </pc:spChg>
        <pc:spChg chg="add mod">
          <ac:chgData name="Jonathan Mah" userId="5261b2f2f3e51194" providerId="LiveId" clId="{833092D5-9927-4807-BE3E-672C10A7E002}" dt="2023-11-02T14:13:31.126" v="4187" actId="1076"/>
          <ac:spMkLst>
            <pc:docMk/>
            <pc:sldMk cId="1864094813" sldId="466"/>
            <ac:spMk id="70" creationId="{DDD77B33-2272-2760-E58F-AC400E4AFB51}"/>
          </ac:spMkLst>
        </pc:spChg>
        <pc:spChg chg="add mod">
          <ac:chgData name="Jonathan Mah" userId="5261b2f2f3e51194" providerId="LiveId" clId="{833092D5-9927-4807-BE3E-672C10A7E002}" dt="2023-11-02T14:13:31.126" v="4187" actId="1076"/>
          <ac:spMkLst>
            <pc:docMk/>
            <pc:sldMk cId="1864094813" sldId="466"/>
            <ac:spMk id="71" creationId="{054BA10E-A1A3-842A-285F-C18A946B0A10}"/>
          </ac:spMkLst>
        </pc:spChg>
        <pc:spChg chg="add mod">
          <ac:chgData name="Jonathan Mah" userId="5261b2f2f3e51194" providerId="LiveId" clId="{833092D5-9927-4807-BE3E-672C10A7E002}" dt="2023-11-02T14:13:31.126" v="4187" actId="1076"/>
          <ac:spMkLst>
            <pc:docMk/>
            <pc:sldMk cId="1864094813" sldId="466"/>
            <ac:spMk id="72" creationId="{502F6F6B-DFE2-488F-F944-C70AA6467870}"/>
          </ac:spMkLst>
        </pc:spChg>
        <pc:spChg chg="add mod">
          <ac:chgData name="Jonathan Mah" userId="5261b2f2f3e51194" providerId="LiveId" clId="{833092D5-9927-4807-BE3E-672C10A7E002}" dt="2023-11-02T14:13:31.126" v="4187" actId="1076"/>
          <ac:spMkLst>
            <pc:docMk/>
            <pc:sldMk cId="1864094813" sldId="466"/>
            <ac:spMk id="73" creationId="{219EF6B6-CEEA-5309-7502-F85058B39C12}"/>
          </ac:spMkLst>
        </pc:spChg>
        <pc:spChg chg="add mod">
          <ac:chgData name="Jonathan Mah" userId="5261b2f2f3e51194" providerId="LiveId" clId="{833092D5-9927-4807-BE3E-672C10A7E002}" dt="2023-11-02T14:13:31.126" v="4187" actId="1076"/>
          <ac:spMkLst>
            <pc:docMk/>
            <pc:sldMk cId="1864094813" sldId="466"/>
            <ac:spMk id="74" creationId="{05480992-E894-96C6-6693-53CD1D73409D}"/>
          </ac:spMkLst>
        </pc:spChg>
        <pc:spChg chg="add mod">
          <ac:chgData name="Jonathan Mah" userId="5261b2f2f3e51194" providerId="LiveId" clId="{833092D5-9927-4807-BE3E-672C10A7E002}" dt="2023-11-02T14:13:31.126" v="4187" actId="1076"/>
          <ac:spMkLst>
            <pc:docMk/>
            <pc:sldMk cId="1864094813" sldId="466"/>
            <ac:spMk id="75" creationId="{6661AEEA-11E8-76B1-BA42-6B6E03625F05}"/>
          </ac:spMkLst>
        </pc:spChg>
        <pc:spChg chg="add mod">
          <ac:chgData name="Jonathan Mah" userId="5261b2f2f3e51194" providerId="LiveId" clId="{833092D5-9927-4807-BE3E-672C10A7E002}" dt="2023-11-02T14:13:31.126" v="4187" actId="1076"/>
          <ac:spMkLst>
            <pc:docMk/>
            <pc:sldMk cId="1864094813" sldId="466"/>
            <ac:spMk id="76" creationId="{F8CF6036-AF74-1B95-20D2-38143EC2FD57}"/>
          </ac:spMkLst>
        </pc:spChg>
        <pc:spChg chg="add mod">
          <ac:chgData name="Jonathan Mah" userId="5261b2f2f3e51194" providerId="LiveId" clId="{833092D5-9927-4807-BE3E-672C10A7E002}" dt="2023-11-02T14:13:31.126" v="4187" actId="1076"/>
          <ac:spMkLst>
            <pc:docMk/>
            <pc:sldMk cId="1864094813" sldId="466"/>
            <ac:spMk id="77" creationId="{124128C9-FE70-74BB-359C-1D8F21217888}"/>
          </ac:spMkLst>
        </pc:spChg>
        <pc:spChg chg="add mod">
          <ac:chgData name="Jonathan Mah" userId="5261b2f2f3e51194" providerId="LiveId" clId="{833092D5-9927-4807-BE3E-672C10A7E002}" dt="2023-11-02T14:13:31.126" v="4187" actId="1076"/>
          <ac:spMkLst>
            <pc:docMk/>
            <pc:sldMk cId="1864094813" sldId="466"/>
            <ac:spMk id="78" creationId="{CCEA7736-35A4-3B4D-6290-0F01C3CF4E51}"/>
          </ac:spMkLst>
        </pc:spChg>
        <pc:spChg chg="add mod">
          <ac:chgData name="Jonathan Mah" userId="5261b2f2f3e51194" providerId="LiveId" clId="{833092D5-9927-4807-BE3E-672C10A7E002}" dt="2023-11-02T14:13:31.126" v="4187" actId="1076"/>
          <ac:spMkLst>
            <pc:docMk/>
            <pc:sldMk cId="1864094813" sldId="466"/>
            <ac:spMk id="79" creationId="{E2D6BCDC-2ED6-730E-3471-F6E1FDBB3FBC}"/>
          </ac:spMkLst>
        </pc:spChg>
        <pc:spChg chg="add mod">
          <ac:chgData name="Jonathan Mah" userId="5261b2f2f3e51194" providerId="LiveId" clId="{833092D5-9927-4807-BE3E-672C10A7E002}" dt="2023-11-02T14:13:31.126" v="4187" actId="1076"/>
          <ac:spMkLst>
            <pc:docMk/>
            <pc:sldMk cId="1864094813" sldId="466"/>
            <ac:spMk id="80" creationId="{021AC6F0-9404-3557-208F-14EE02FDADF4}"/>
          </ac:spMkLst>
        </pc:spChg>
        <pc:spChg chg="add mod">
          <ac:chgData name="Jonathan Mah" userId="5261b2f2f3e51194" providerId="LiveId" clId="{833092D5-9927-4807-BE3E-672C10A7E002}" dt="2023-11-02T14:13:31.126" v="4187" actId="1076"/>
          <ac:spMkLst>
            <pc:docMk/>
            <pc:sldMk cId="1864094813" sldId="466"/>
            <ac:spMk id="81" creationId="{4A794491-BB70-DBA4-E7B9-665003E445A1}"/>
          </ac:spMkLst>
        </pc:spChg>
        <pc:spChg chg="add mod">
          <ac:chgData name="Jonathan Mah" userId="5261b2f2f3e51194" providerId="LiveId" clId="{833092D5-9927-4807-BE3E-672C10A7E002}" dt="2023-11-02T14:13:31.126" v="4187" actId="1076"/>
          <ac:spMkLst>
            <pc:docMk/>
            <pc:sldMk cId="1864094813" sldId="466"/>
            <ac:spMk id="82" creationId="{B7CD9B34-A224-ADBF-E964-3A5621BEA2DF}"/>
          </ac:spMkLst>
        </pc:spChg>
        <pc:spChg chg="add mod">
          <ac:chgData name="Jonathan Mah" userId="5261b2f2f3e51194" providerId="LiveId" clId="{833092D5-9927-4807-BE3E-672C10A7E002}" dt="2023-11-02T14:13:31.126" v="4187" actId="1076"/>
          <ac:spMkLst>
            <pc:docMk/>
            <pc:sldMk cId="1864094813" sldId="466"/>
            <ac:spMk id="84" creationId="{24FBDBCD-28C8-AED8-A5D4-ED8386766105}"/>
          </ac:spMkLst>
        </pc:spChg>
        <pc:spChg chg="add mod">
          <ac:chgData name="Jonathan Mah" userId="5261b2f2f3e51194" providerId="LiveId" clId="{833092D5-9927-4807-BE3E-672C10A7E002}" dt="2023-11-02T14:13:31.126" v="4187" actId="1076"/>
          <ac:spMkLst>
            <pc:docMk/>
            <pc:sldMk cId="1864094813" sldId="466"/>
            <ac:spMk id="85" creationId="{E8AC886B-82D3-1277-FADA-883047898034}"/>
          </ac:spMkLst>
        </pc:spChg>
        <pc:spChg chg="add mod">
          <ac:chgData name="Jonathan Mah" userId="5261b2f2f3e51194" providerId="LiveId" clId="{833092D5-9927-4807-BE3E-672C10A7E002}" dt="2023-11-02T14:13:56.108" v="4191" actId="20577"/>
          <ac:spMkLst>
            <pc:docMk/>
            <pc:sldMk cId="1864094813" sldId="466"/>
            <ac:spMk id="86" creationId="{42799B09-D797-7122-6E31-C866B7098A73}"/>
          </ac:spMkLst>
        </pc:spChg>
        <pc:spChg chg="mod">
          <ac:chgData name="Jonathan Mah" userId="5261b2f2f3e51194" providerId="LiveId" clId="{833092D5-9927-4807-BE3E-672C10A7E002}" dt="2023-11-02T14:14:05.665" v="4192"/>
          <ac:spMkLst>
            <pc:docMk/>
            <pc:sldMk cId="1864094813" sldId="466"/>
            <ac:spMk id="89" creationId="{3B0EC6F1-705B-FD6B-E811-06BFB36C4E20}"/>
          </ac:spMkLst>
        </pc:spChg>
        <pc:grpChg chg="mod">
          <ac:chgData name="Jonathan Mah" userId="5261b2f2f3e51194" providerId="LiveId" clId="{833092D5-9927-4807-BE3E-672C10A7E002}" dt="2023-11-02T14:14:31.734" v="4195" actId="1076"/>
          <ac:grpSpMkLst>
            <pc:docMk/>
            <pc:sldMk cId="1864094813" sldId="466"/>
            <ac:grpSpMk id="2" creationId="{40173173-43FE-D4DC-4223-DE75FFD28587}"/>
          </ac:grpSpMkLst>
        </pc:grpChg>
        <pc:grpChg chg="mod">
          <ac:chgData name="Jonathan Mah" userId="5261b2f2f3e51194" providerId="LiveId" clId="{833092D5-9927-4807-BE3E-672C10A7E002}" dt="2023-11-02T14:14:31.734" v="4195" actId="1076"/>
          <ac:grpSpMkLst>
            <pc:docMk/>
            <pc:sldMk cId="1864094813" sldId="466"/>
            <ac:grpSpMk id="36" creationId="{F5E326A8-C905-FC9F-0BAF-4A957BB453D2}"/>
          </ac:grpSpMkLst>
        </pc:grpChg>
        <pc:grpChg chg="mod">
          <ac:chgData name="Jonathan Mah" userId="5261b2f2f3e51194" providerId="LiveId" clId="{833092D5-9927-4807-BE3E-672C10A7E002}" dt="2023-11-02T14:14:31.734" v="4195" actId="1076"/>
          <ac:grpSpMkLst>
            <pc:docMk/>
            <pc:sldMk cId="1864094813" sldId="466"/>
            <ac:grpSpMk id="44" creationId="{E4E934E3-AF88-23B1-24DD-7D65A402DF11}"/>
          </ac:grpSpMkLst>
        </pc:grpChg>
        <pc:grpChg chg="add mod">
          <ac:chgData name="Jonathan Mah" userId="5261b2f2f3e51194" providerId="LiveId" clId="{833092D5-9927-4807-BE3E-672C10A7E002}" dt="2023-11-02T14:14:31.734" v="4195" actId="1076"/>
          <ac:grpSpMkLst>
            <pc:docMk/>
            <pc:sldMk cId="1864094813" sldId="466"/>
            <ac:grpSpMk id="87" creationId="{790166F9-AFAA-F5E7-88B5-69D39D453E04}"/>
          </ac:grpSpMkLst>
        </pc:grpChg>
        <pc:picChg chg="mod">
          <ac:chgData name="Jonathan Mah" userId="5261b2f2f3e51194" providerId="LiveId" clId="{833092D5-9927-4807-BE3E-672C10A7E002}" dt="2023-11-02T14:14:05.665" v="4192"/>
          <ac:picMkLst>
            <pc:docMk/>
            <pc:sldMk cId="1864094813" sldId="466"/>
            <ac:picMk id="88" creationId="{68E3F4B2-EEBE-5006-2AC2-C8F92FE5AD48}"/>
          </ac:picMkLst>
        </pc:picChg>
        <pc:cxnChg chg="del mod">
          <ac:chgData name="Jonathan Mah" userId="5261b2f2f3e51194" providerId="LiveId" clId="{833092D5-9927-4807-BE3E-672C10A7E002}" dt="2023-11-02T14:12:49.368" v="4182" actId="478"/>
          <ac:cxnSpMkLst>
            <pc:docMk/>
            <pc:sldMk cId="1864094813" sldId="466"/>
            <ac:cxnSpMk id="27" creationId="{EE434D0C-00F8-6B98-67EE-E4BBD25DD68F}"/>
          </ac:cxnSpMkLst>
        </pc:cxnChg>
        <pc:cxnChg chg="mod">
          <ac:chgData name="Jonathan Mah" userId="5261b2f2f3e51194" providerId="LiveId" clId="{833092D5-9927-4807-BE3E-672C10A7E002}" dt="2023-11-02T14:16:20.929" v="4228" actId="692"/>
          <ac:cxnSpMkLst>
            <pc:docMk/>
            <pc:sldMk cId="1864094813" sldId="466"/>
            <ac:cxnSpMk id="31" creationId="{34600B8B-A4A7-6E80-AE03-EC6325B9E0EB}"/>
          </ac:cxnSpMkLst>
        </pc:cxnChg>
        <pc:cxnChg chg="mod">
          <ac:chgData name="Jonathan Mah" userId="5261b2f2f3e51194" providerId="LiveId" clId="{833092D5-9927-4807-BE3E-672C10A7E002}" dt="2023-11-02T14:16:20.929" v="4228" actId="692"/>
          <ac:cxnSpMkLst>
            <pc:docMk/>
            <pc:sldMk cId="1864094813" sldId="466"/>
            <ac:cxnSpMk id="32" creationId="{1F6C180E-CD06-1912-410C-C5FF155254A9}"/>
          </ac:cxnSpMkLst>
        </pc:cxnChg>
        <pc:cxnChg chg="mod">
          <ac:chgData name="Jonathan Mah" userId="5261b2f2f3e51194" providerId="LiveId" clId="{833092D5-9927-4807-BE3E-672C10A7E002}" dt="2023-11-02T14:16:20.929" v="4228" actId="692"/>
          <ac:cxnSpMkLst>
            <pc:docMk/>
            <pc:sldMk cId="1864094813" sldId="466"/>
            <ac:cxnSpMk id="33" creationId="{A873BF12-DF25-AE27-4690-65421EF2A903}"/>
          </ac:cxnSpMkLst>
        </pc:cxnChg>
        <pc:cxnChg chg="mod">
          <ac:chgData name="Jonathan Mah" userId="5261b2f2f3e51194" providerId="LiveId" clId="{833092D5-9927-4807-BE3E-672C10A7E002}" dt="2023-11-02T14:16:03.646" v="4227" actId="692"/>
          <ac:cxnSpMkLst>
            <pc:docMk/>
            <pc:sldMk cId="1864094813" sldId="466"/>
            <ac:cxnSpMk id="34" creationId="{6F85E4DA-606A-876D-B59E-976B6E5089B4}"/>
          </ac:cxnSpMkLst>
        </pc:cxnChg>
        <pc:cxnChg chg="mod">
          <ac:chgData name="Jonathan Mah" userId="5261b2f2f3e51194" providerId="LiveId" clId="{833092D5-9927-4807-BE3E-672C10A7E002}" dt="2023-11-02T14:16:03.646" v="4227" actId="692"/>
          <ac:cxnSpMkLst>
            <pc:docMk/>
            <pc:sldMk cId="1864094813" sldId="466"/>
            <ac:cxnSpMk id="35" creationId="{E73120C0-63FD-5D51-C773-D6DCA6EC1636}"/>
          </ac:cxnSpMkLst>
        </pc:cxnChg>
        <pc:cxnChg chg="mod">
          <ac:chgData name="Jonathan Mah" userId="5261b2f2f3e51194" providerId="LiveId" clId="{833092D5-9927-4807-BE3E-672C10A7E002}" dt="2023-11-02T14:15:13.696" v="4216" actId="692"/>
          <ac:cxnSpMkLst>
            <pc:docMk/>
            <pc:sldMk cId="1864094813" sldId="466"/>
            <ac:cxnSpMk id="39" creationId="{E0C59B68-5405-547E-5EE3-86C768BB60F3}"/>
          </ac:cxnSpMkLst>
        </pc:cxnChg>
        <pc:cxnChg chg="mod">
          <ac:chgData name="Jonathan Mah" userId="5261b2f2f3e51194" providerId="LiveId" clId="{833092D5-9927-4807-BE3E-672C10A7E002}" dt="2023-11-02T14:15:13.696" v="4216" actId="692"/>
          <ac:cxnSpMkLst>
            <pc:docMk/>
            <pc:sldMk cId="1864094813" sldId="466"/>
            <ac:cxnSpMk id="40" creationId="{47018CB9-ED01-892B-B94F-F277B7A7626F}"/>
          </ac:cxnSpMkLst>
        </pc:cxnChg>
        <pc:cxnChg chg="mod">
          <ac:chgData name="Jonathan Mah" userId="5261b2f2f3e51194" providerId="LiveId" clId="{833092D5-9927-4807-BE3E-672C10A7E002}" dt="2023-11-02T14:15:13.696" v="4216" actId="692"/>
          <ac:cxnSpMkLst>
            <pc:docMk/>
            <pc:sldMk cId="1864094813" sldId="466"/>
            <ac:cxnSpMk id="41" creationId="{59D57744-4903-3E78-BF87-A58EF99A98E3}"/>
          </ac:cxnSpMkLst>
        </pc:cxnChg>
        <pc:cxnChg chg="mod">
          <ac:chgData name="Jonathan Mah" userId="5261b2f2f3e51194" providerId="LiveId" clId="{833092D5-9927-4807-BE3E-672C10A7E002}" dt="2023-11-02T14:15:13.696" v="4216" actId="692"/>
          <ac:cxnSpMkLst>
            <pc:docMk/>
            <pc:sldMk cId="1864094813" sldId="466"/>
            <ac:cxnSpMk id="42" creationId="{E15BA4C6-1980-8952-58CF-6EEE839A3112}"/>
          </ac:cxnSpMkLst>
        </pc:cxnChg>
        <pc:cxnChg chg="mod">
          <ac:chgData name="Jonathan Mah" userId="5261b2f2f3e51194" providerId="LiveId" clId="{833092D5-9927-4807-BE3E-672C10A7E002}" dt="2023-11-02T14:15:13.696" v="4216" actId="692"/>
          <ac:cxnSpMkLst>
            <pc:docMk/>
            <pc:sldMk cId="1864094813" sldId="466"/>
            <ac:cxnSpMk id="43" creationId="{2DAD124D-A76D-6750-AC67-0875B3637D40}"/>
          </ac:cxnSpMkLst>
        </pc:cxnChg>
        <pc:cxnChg chg="mod">
          <ac:chgData name="Jonathan Mah" userId="5261b2f2f3e51194" providerId="LiveId" clId="{833092D5-9927-4807-BE3E-672C10A7E002}" dt="2023-11-02T14:15:13.696" v="4216" actId="692"/>
          <ac:cxnSpMkLst>
            <pc:docMk/>
            <pc:sldMk cId="1864094813" sldId="466"/>
            <ac:cxnSpMk id="47" creationId="{5F08DB6D-603C-EA14-5FFB-0EC2ED3700E9}"/>
          </ac:cxnSpMkLst>
        </pc:cxnChg>
        <pc:cxnChg chg="mod">
          <ac:chgData name="Jonathan Mah" userId="5261b2f2f3e51194" providerId="LiveId" clId="{833092D5-9927-4807-BE3E-672C10A7E002}" dt="2023-11-02T14:15:13.696" v="4216" actId="692"/>
          <ac:cxnSpMkLst>
            <pc:docMk/>
            <pc:sldMk cId="1864094813" sldId="466"/>
            <ac:cxnSpMk id="48" creationId="{6D8F82BE-E298-EB89-2B12-E67330C48728}"/>
          </ac:cxnSpMkLst>
        </pc:cxnChg>
        <pc:cxnChg chg="mod">
          <ac:chgData name="Jonathan Mah" userId="5261b2f2f3e51194" providerId="LiveId" clId="{833092D5-9927-4807-BE3E-672C10A7E002}" dt="2023-11-02T14:15:13.696" v="4216" actId="692"/>
          <ac:cxnSpMkLst>
            <pc:docMk/>
            <pc:sldMk cId="1864094813" sldId="466"/>
            <ac:cxnSpMk id="49" creationId="{5AC9BB3E-2F79-34ED-39E7-F0E04AEC27B4}"/>
          </ac:cxnSpMkLst>
        </pc:cxnChg>
        <pc:cxnChg chg="mod">
          <ac:chgData name="Jonathan Mah" userId="5261b2f2f3e51194" providerId="LiveId" clId="{833092D5-9927-4807-BE3E-672C10A7E002}" dt="2023-11-02T14:15:13.696" v="4216" actId="692"/>
          <ac:cxnSpMkLst>
            <pc:docMk/>
            <pc:sldMk cId="1864094813" sldId="466"/>
            <ac:cxnSpMk id="50" creationId="{62F938EA-0841-96E9-91AC-6559B2B41220}"/>
          </ac:cxnSpMkLst>
        </pc:cxnChg>
        <pc:cxnChg chg="mod">
          <ac:chgData name="Jonathan Mah" userId="5261b2f2f3e51194" providerId="LiveId" clId="{833092D5-9927-4807-BE3E-672C10A7E002}" dt="2023-11-02T14:15:13.696" v="4216" actId="692"/>
          <ac:cxnSpMkLst>
            <pc:docMk/>
            <pc:sldMk cId="1864094813" sldId="466"/>
            <ac:cxnSpMk id="51" creationId="{C3539B81-49AC-BFEB-CA42-07EFAF9E89D5}"/>
          </ac:cxnSpMkLst>
        </pc:cxnChg>
        <pc:cxnChg chg="mod">
          <ac:chgData name="Jonathan Mah" userId="5261b2f2f3e51194" providerId="LiveId" clId="{833092D5-9927-4807-BE3E-672C10A7E002}" dt="2023-11-02T14:16:28.490" v="4230" actId="1076"/>
          <ac:cxnSpMkLst>
            <pc:docMk/>
            <pc:sldMk cId="1864094813" sldId="466"/>
            <ac:cxnSpMk id="53" creationId="{8268A787-9EFA-DF1B-6E36-2C6E9D162BB7}"/>
          </ac:cxnSpMkLst>
        </pc:cxnChg>
        <pc:cxnChg chg="mod">
          <ac:chgData name="Jonathan Mah" userId="5261b2f2f3e51194" providerId="LiveId" clId="{833092D5-9927-4807-BE3E-672C10A7E002}" dt="2023-11-02T14:16:38.860" v="4231" actId="14100"/>
          <ac:cxnSpMkLst>
            <pc:docMk/>
            <pc:sldMk cId="1864094813" sldId="466"/>
            <ac:cxnSpMk id="54" creationId="{28233FD1-F472-F682-9526-4F4A0C9A1B07}"/>
          </ac:cxnSpMkLst>
        </pc:cxnChg>
        <pc:cxnChg chg="mod">
          <ac:chgData name="Jonathan Mah" userId="5261b2f2f3e51194" providerId="LiveId" clId="{833092D5-9927-4807-BE3E-672C10A7E002}" dt="2023-11-02T14:15:23.164" v="4220" actId="692"/>
          <ac:cxnSpMkLst>
            <pc:docMk/>
            <pc:sldMk cId="1864094813" sldId="466"/>
            <ac:cxnSpMk id="55" creationId="{90085343-7995-61C9-7391-9C2624D00D31}"/>
          </ac:cxnSpMkLst>
        </pc:cxnChg>
        <pc:cxnChg chg="add mod">
          <ac:chgData name="Jonathan Mah" userId="5261b2f2f3e51194" providerId="LiveId" clId="{833092D5-9927-4807-BE3E-672C10A7E002}" dt="2023-11-02T14:13:31.126" v="4187" actId="1076"/>
          <ac:cxnSpMkLst>
            <pc:docMk/>
            <pc:sldMk cId="1864094813" sldId="466"/>
            <ac:cxnSpMk id="83" creationId="{56F6338C-B7A9-57A0-B620-B3CB2CA15A5E}"/>
          </ac:cxnSpMkLst>
        </pc:cxnChg>
        <pc:cxnChg chg="add mod">
          <ac:chgData name="Jonathan Mah" userId="5261b2f2f3e51194" providerId="LiveId" clId="{833092D5-9927-4807-BE3E-672C10A7E002}" dt="2023-11-02T14:15:13.696" v="4216" actId="692"/>
          <ac:cxnSpMkLst>
            <pc:docMk/>
            <pc:sldMk cId="1864094813" sldId="466"/>
            <ac:cxnSpMk id="90" creationId="{0E76DB83-9247-68B9-3356-904BF67F46F3}"/>
          </ac:cxnSpMkLst>
        </pc:cxnChg>
        <pc:cxnChg chg="add mod">
          <ac:chgData name="Jonathan Mah" userId="5261b2f2f3e51194" providerId="LiveId" clId="{833092D5-9927-4807-BE3E-672C10A7E002}" dt="2023-11-02T14:15:13.696" v="4216" actId="692"/>
          <ac:cxnSpMkLst>
            <pc:docMk/>
            <pc:sldMk cId="1864094813" sldId="466"/>
            <ac:cxnSpMk id="91" creationId="{FFA8040C-F699-92EB-C1C2-7678065C787C}"/>
          </ac:cxnSpMkLst>
        </pc:cxnChg>
        <pc:cxnChg chg="add mod">
          <ac:chgData name="Jonathan Mah" userId="5261b2f2f3e51194" providerId="LiveId" clId="{833092D5-9927-4807-BE3E-672C10A7E002}" dt="2023-11-02T14:15:13.696" v="4216" actId="692"/>
          <ac:cxnSpMkLst>
            <pc:docMk/>
            <pc:sldMk cId="1864094813" sldId="466"/>
            <ac:cxnSpMk id="92" creationId="{89720556-30FD-1CA0-B37E-B56138F3CE86}"/>
          </ac:cxnSpMkLst>
        </pc:cxnChg>
        <pc:cxnChg chg="add mod">
          <ac:chgData name="Jonathan Mah" userId="5261b2f2f3e51194" providerId="LiveId" clId="{833092D5-9927-4807-BE3E-672C10A7E002}" dt="2023-11-02T14:15:13.696" v="4216" actId="692"/>
          <ac:cxnSpMkLst>
            <pc:docMk/>
            <pc:sldMk cId="1864094813" sldId="466"/>
            <ac:cxnSpMk id="93" creationId="{17E85FBB-866F-C95E-9191-CB05871F7542}"/>
          </ac:cxnSpMkLst>
        </pc:cxnChg>
        <pc:cxnChg chg="add mod">
          <ac:chgData name="Jonathan Mah" userId="5261b2f2f3e51194" providerId="LiveId" clId="{833092D5-9927-4807-BE3E-672C10A7E002}" dt="2023-11-02T14:15:13.696" v="4216" actId="692"/>
          <ac:cxnSpMkLst>
            <pc:docMk/>
            <pc:sldMk cId="1864094813" sldId="466"/>
            <ac:cxnSpMk id="94" creationId="{524466DB-3A7D-6D15-65AE-793CAA720833}"/>
          </ac:cxnSpMkLst>
        </pc:cxnChg>
        <pc:cxnChg chg="add mod">
          <ac:chgData name="Jonathan Mah" userId="5261b2f2f3e51194" providerId="LiveId" clId="{833092D5-9927-4807-BE3E-672C10A7E002}" dt="2023-11-02T14:15:52.075" v="4226" actId="692"/>
          <ac:cxnSpMkLst>
            <pc:docMk/>
            <pc:sldMk cId="1864094813" sldId="466"/>
            <ac:cxnSpMk id="100" creationId="{295437B0-59B2-1416-B304-6C4F7E0AA46F}"/>
          </ac:cxnSpMkLst>
        </pc:cxnChg>
      </pc:sldChg>
      <pc:sldChg chg="add">
        <pc:chgData name="Jonathan Mah" userId="5261b2f2f3e51194" providerId="LiveId" clId="{833092D5-9927-4807-BE3E-672C10A7E002}" dt="2023-11-06T16:55:47.869" v="4362"/>
        <pc:sldMkLst>
          <pc:docMk/>
          <pc:sldMk cId="129739385" sldId="467"/>
        </pc:sldMkLst>
      </pc:sldChg>
      <pc:sldChg chg="addSp delSp modSp new mod">
        <pc:chgData name="Jonathan Mah" userId="5261b2f2f3e51194" providerId="LiveId" clId="{833092D5-9927-4807-BE3E-672C10A7E002}" dt="2023-11-28T18:44:20.007" v="4480" actId="20577"/>
        <pc:sldMkLst>
          <pc:docMk/>
          <pc:sldMk cId="2739727224" sldId="468"/>
        </pc:sldMkLst>
        <pc:spChg chg="del">
          <ac:chgData name="Jonathan Mah" userId="5261b2f2f3e51194" providerId="LiveId" clId="{833092D5-9927-4807-BE3E-672C10A7E002}" dt="2023-11-28T18:00:14.810" v="4385" actId="478"/>
          <ac:spMkLst>
            <pc:docMk/>
            <pc:sldMk cId="2739727224" sldId="468"/>
            <ac:spMk id="2" creationId="{1209D0F4-8FFA-E7D9-D8F6-D90A19F21ED1}"/>
          </ac:spMkLst>
        </pc:spChg>
        <pc:spChg chg="del">
          <ac:chgData name="Jonathan Mah" userId="5261b2f2f3e51194" providerId="LiveId" clId="{833092D5-9927-4807-BE3E-672C10A7E002}" dt="2023-11-28T18:00:14.810" v="4385" actId="478"/>
          <ac:spMkLst>
            <pc:docMk/>
            <pc:sldMk cId="2739727224" sldId="468"/>
            <ac:spMk id="3" creationId="{44258606-B12F-F316-B802-1F5BEB339847}"/>
          </ac:spMkLst>
        </pc:spChg>
        <pc:spChg chg="add mod">
          <ac:chgData name="Jonathan Mah" userId="5261b2f2f3e51194" providerId="LiveId" clId="{833092D5-9927-4807-BE3E-672C10A7E002}" dt="2023-11-28T18:38:17.687" v="4456" actId="1076"/>
          <ac:spMkLst>
            <pc:docMk/>
            <pc:sldMk cId="2739727224" sldId="468"/>
            <ac:spMk id="5" creationId="{0E92D6B8-EF2E-D28E-2FE0-E93FF4D2FEC4}"/>
          </ac:spMkLst>
        </pc:spChg>
        <pc:spChg chg="add mod">
          <ac:chgData name="Jonathan Mah" userId="5261b2f2f3e51194" providerId="LiveId" clId="{833092D5-9927-4807-BE3E-672C10A7E002}" dt="2023-11-28T18:38:17.687" v="4456" actId="1076"/>
          <ac:spMkLst>
            <pc:docMk/>
            <pc:sldMk cId="2739727224" sldId="468"/>
            <ac:spMk id="6" creationId="{5D61EA42-FF7C-549A-242C-6CE4270F9F0E}"/>
          </ac:spMkLst>
        </pc:spChg>
        <pc:spChg chg="add mod">
          <ac:chgData name="Jonathan Mah" userId="5261b2f2f3e51194" providerId="LiveId" clId="{833092D5-9927-4807-BE3E-672C10A7E002}" dt="2023-11-28T18:38:26.305" v="4458" actId="1076"/>
          <ac:spMkLst>
            <pc:docMk/>
            <pc:sldMk cId="2739727224" sldId="468"/>
            <ac:spMk id="7" creationId="{B6235EB4-907D-C568-39F9-75AD0BAD7A4A}"/>
          </ac:spMkLst>
        </pc:spChg>
        <pc:spChg chg="add mod">
          <ac:chgData name="Jonathan Mah" userId="5261b2f2f3e51194" providerId="LiveId" clId="{833092D5-9927-4807-BE3E-672C10A7E002}" dt="2023-11-28T18:38:26.305" v="4458" actId="1076"/>
          <ac:spMkLst>
            <pc:docMk/>
            <pc:sldMk cId="2739727224" sldId="468"/>
            <ac:spMk id="8" creationId="{F7E9F5D5-0FD7-2444-05D8-7152251DAE1A}"/>
          </ac:spMkLst>
        </pc:spChg>
        <pc:spChg chg="add mod">
          <ac:chgData name="Jonathan Mah" userId="5261b2f2f3e51194" providerId="LiveId" clId="{833092D5-9927-4807-BE3E-672C10A7E002}" dt="2023-11-28T18:38:26.305" v="4458" actId="1076"/>
          <ac:spMkLst>
            <pc:docMk/>
            <pc:sldMk cId="2739727224" sldId="468"/>
            <ac:spMk id="9" creationId="{5084A754-EE8F-48E4-C25E-94F77EEC0CED}"/>
          </ac:spMkLst>
        </pc:spChg>
        <pc:spChg chg="add mod">
          <ac:chgData name="Jonathan Mah" userId="5261b2f2f3e51194" providerId="LiveId" clId="{833092D5-9927-4807-BE3E-672C10A7E002}" dt="2023-11-28T18:38:26.305" v="4458" actId="1076"/>
          <ac:spMkLst>
            <pc:docMk/>
            <pc:sldMk cId="2739727224" sldId="468"/>
            <ac:spMk id="10" creationId="{D82BFC3A-E37B-84F8-2492-DD15E99BA42C}"/>
          </ac:spMkLst>
        </pc:spChg>
        <pc:spChg chg="add mod">
          <ac:chgData name="Jonathan Mah" userId="5261b2f2f3e51194" providerId="LiveId" clId="{833092D5-9927-4807-BE3E-672C10A7E002}" dt="2023-11-28T18:38:26.305" v="4458" actId="1076"/>
          <ac:spMkLst>
            <pc:docMk/>
            <pc:sldMk cId="2739727224" sldId="468"/>
            <ac:spMk id="11" creationId="{C5FABD24-2D20-6D88-D0A1-9C99AC72C24E}"/>
          </ac:spMkLst>
        </pc:spChg>
        <pc:spChg chg="add mod">
          <ac:chgData name="Jonathan Mah" userId="5261b2f2f3e51194" providerId="LiveId" clId="{833092D5-9927-4807-BE3E-672C10A7E002}" dt="2023-11-28T18:38:26.305" v="4458" actId="1076"/>
          <ac:spMkLst>
            <pc:docMk/>
            <pc:sldMk cId="2739727224" sldId="468"/>
            <ac:spMk id="12" creationId="{34075B35-B0C8-F40D-4BC8-6D569A5E776A}"/>
          </ac:spMkLst>
        </pc:spChg>
        <pc:spChg chg="add mod">
          <ac:chgData name="Jonathan Mah" userId="5261b2f2f3e51194" providerId="LiveId" clId="{833092D5-9927-4807-BE3E-672C10A7E002}" dt="2023-11-28T18:38:26.305" v="4458" actId="1076"/>
          <ac:spMkLst>
            <pc:docMk/>
            <pc:sldMk cId="2739727224" sldId="468"/>
            <ac:spMk id="13" creationId="{F5F06C34-46B3-9D65-3758-B0360598121F}"/>
          </ac:spMkLst>
        </pc:spChg>
        <pc:spChg chg="add mod">
          <ac:chgData name="Jonathan Mah" userId="5261b2f2f3e51194" providerId="LiveId" clId="{833092D5-9927-4807-BE3E-672C10A7E002}" dt="2023-11-28T18:38:26.305" v="4458" actId="1076"/>
          <ac:spMkLst>
            <pc:docMk/>
            <pc:sldMk cId="2739727224" sldId="468"/>
            <ac:spMk id="14" creationId="{DAB9D34C-982D-7BDB-64BD-C9278DFAF3F3}"/>
          </ac:spMkLst>
        </pc:spChg>
        <pc:spChg chg="add mod">
          <ac:chgData name="Jonathan Mah" userId="5261b2f2f3e51194" providerId="LiveId" clId="{833092D5-9927-4807-BE3E-672C10A7E002}" dt="2023-11-28T18:38:26.305" v="4458" actId="1076"/>
          <ac:spMkLst>
            <pc:docMk/>
            <pc:sldMk cId="2739727224" sldId="468"/>
            <ac:spMk id="15" creationId="{FB51AB57-DC03-D437-45FC-54243267F7EC}"/>
          </ac:spMkLst>
        </pc:spChg>
        <pc:spChg chg="add mod">
          <ac:chgData name="Jonathan Mah" userId="5261b2f2f3e51194" providerId="LiveId" clId="{833092D5-9927-4807-BE3E-672C10A7E002}" dt="2023-11-28T18:38:26.305" v="4458" actId="1076"/>
          <ac:spMkLst>
            <pc:docMk/>
            <pc:sldMk cId="2739727224" sldId="468"/>
            <ac:spMk id="16" creationId="{035F4728-5F3A-1526-531C-BC7FFB62CD96}"/>
          </ac:spMkLst>
        </pc:spChg>
        <pc:spChg chg="add mod">
          <ac:chgData name="Jonathan Mah" userId="5261b2f2f3e51194" providerId="LiveId" clId="{833092D5-9927-4807-BE3E-672C10A7E002}" dt="2023-11-28T18:38:26.305" v="4458" actId="1076"/>
          <ac:spMkLst>
            <pc:docMk/>
            <pc:sldMk cId="2739727224" sldId="468"/>
            <ac:spMk id="17" creationId="{34A6CDDB-8AFD-241A-4762-FB72F876ED6C}"/>
          </ac:spMkLst>
        </pc:spChg>
        <pc:spChg chg="add mod">
          <ac:chgData name="Jonathan Mah" userId="5261b2f2f3e51194" providerId="LiveId" clId="{833092D5-9927-4807-BE3E-672C10A7E002}" dt="2023-11-28T18:38:26.305" v="4458" actId="1076"/>
          <ac:spMkLst>
            <pc:docMk/>
            <pc:sldMk cId="2739727224" sldId="468"/>
            <ac:spMk id="18" creationId="{66E994F1-E932-7D85-C1B1-60E2461C7C0C}"/>
          </ac:spMkLst>
        </pc:spChg>
        <pc:spChg chg="add mod">
          <ac:chgData name="Jonathan Mah" userId="5261b2f2f3e51194" providerId="LiveId" clId="{833092D5-9927-4807-BE3E-672C10A7E002}" dt="2023-11-28T18:38:26.305" v="4458" actId="1076"/>
          <ac:spMkLst>
            <pc:docMk/>
            <pc:sldMk cId="2739727224" sldId="468"/>
            <ac:spMk id="19" creationId="{9840A5D3-3F50-D276-01CF-832EF39FE84D}"/>
          </ac:spMkLst>
        </pc:spChg>
        <pc:spChg chg="add mod">
          <ac:chgData name="Jonathan Mah" userId="5261b2f2f3e51194" providerId="LiveId" clId="{833092D5-9927-4807-BE3E-672C10A7E002}" dt="2023-11-28T18:38:26.305" v="4458" actId="1076"/>
          <ac:spMkLst>
            <pc:docMk/>
            <pc:sldMk cId="2739727224" sldId="468"/>
            <ac:spMk id="20" creationId="{7BC3C32D-5BD6-18EB-82EE-3F810B1DDBA5}"/>
          </ac:spMkLst>
        </pc:spChg>
        <pc:spChg chg="add mod">
          <ac:chgData name="Jonathan Mah" userId="5261b2f2f3e51194" providerId="LiveId" clId="{833092D5-9927-4807-BE3E-672C10A7E002}" dt="2023-11-28T18:38:26.305" v="4458" actId="1076"/>
          <ac:spMkLst>
            <pc:docMk/>
            <pc:sldMk cId="2739727224" sldId="468"/>
            <ac:spMk id="21" creationId="{692D53A5-400F-DDFD-75E8-0303336EF2FC}"/>
          </ac:spMkLst>
        </pc:spChg>
        <pc:spChg chg="add mod">
          <ac:chgData name="Jonathan Mah" userId="5261b2f2f3e51194" providerId="LiveId" clId="{833092D5-9927-4807-BE3E-672C10A7E002}" dt="2023-11-28T18:38:26.305" v="4458" actId="1076"/>
          <ac:spMkLst>
            <pc:docMk/>
            <pc:sldMk cId="2739727224" sldId="468"/>
            <ac:spMk id="22" creationId="{F790B65D-C005-0B01-4824-EC4F46212C52}"/>
          </ac:spMkLst>
        </pc:spChg>
        <pc:spChg chg="add mod">
          <ac:chgData name="Jonathan Mah" userId="5261b2f2f3e51194" providerId="LiveId" clId="{833092D5-9927-4807-BE3E-672C10A7E002}" dt="2023-11-28T18:38:26.305" v="4458" actId="1076"/>
          <ac:spMkLst>
            <pc:docMk/>
            <pc:sldMk cId="2739727224" sldId="468"/>
            <ac:spMk id="23" creationId="{CFD8F6D0-01BB-6104-8997-BD5AEE1829EE}"/>
          </ac:spMkLst>
        </pc:spChg>
        <pc:spChg chg="add mod">
          <ac:chgData name="Jonathan Mah" userId="5261b2f2f3e51194" providerId="LiveId" clId="{833092D5-9927-4807-BE3E-672C10A7E002}" dt="2023-11-28T18:38:26.305" v="4458" actId="1076"/>
          <ac:spMkLst>
            <pc:docMk/>
            <pc:sldMk cId="2739727224" sldId="468"/>
            <ac:spMk id="24" creationId="{2B9F29A4-0411-1E28-64B7-8D23B59FE847}"/>
          </ac:spMkLst>
        </pc:spChg>
        <pc:spChg chg="add mod">
          <ac:chgData name="Jonathan Mah" userId="5261b2f2f3e51194" providerId="LiveId" clId="{833092D5-9927-4807-BE3E-672C10A7E002}" dt="2023-11-28T18:38:26.305" v="4458" actId="1076"/>
          <ac:spMkLst>
            <pc:docMk/>
            <pc:sldMk cId="2739727224" sldId="468"/>
            <ac:spMk id="25" creationId="{D30326F5-008E-B57C-9BCC-E9339E9B53A9}"/>
          </ac:spMkLst>
        </pc:spChg>
        <pc:spChg chg="add mod">
          <ac:chgData name="Jonathan Mah" userId="5261b2f2f3e51194" providerId="LiveId" clId="{833092D5-9927-4807-BE3E-672C10A7E002}" dt="2023-11-28T18:38:26.305" v="4458" actId="1076"/>
          <ac:spMkLst>
            <pc:docMk/>
            <pc:sldMk cId="2739727224" sldId="468"/>
            <ac:spMk id="26" creationId="{88F06024-A572-70E6-FE76-4B82AB8A9240}"/>
          </ac:spMkLst>
        </pc:spChg>
        <pc:spChg chg="add mod">
          <ac:chgData name="Jonathan Mah" userId="5261b2f2f3e51194" providerId="LiveId" clId="{833092D5-9927-4807-BE3E-672C10A7E002}" dt="2023-11-28T18:38:26.305" v="4458" actId="1076"/>
          <ac:spMkLst>
            <pc:docMk/>
            <pc:sldMk cId="2739727224" sldId="468"/>
            <ac:spMk id="27" creationId="{064E25FB-1D18-6CDC-0DAD-D8796DBFB592}"/>
          </ac:spMkLst>
        </pc:spChg>
        <pc:spChg chg="add mod">
          <ac:chgData name="Jonathan Mah" userId="5261b2f2f3e51194" providerId="LiveId" clId="{833092D5-9927-4807-BE3E-672C10A7E002}" dt="2023-11-28T18:38:26.305" v="4458" actId="1076"/>
          <ac:spMkLst>
            <pc:docMk/>
            <pc:sldMk cId="2739727224" sldId="468"/>
            <ac:spMk id="28" creationId="{DBEA96C9-0E5B-5435-FDC4-D905C79BACA1}"/>
          </ac:spMkLst>
        </pc:spChg>
        <pc:spChg chg="add mod">
          <ac:chgData name="Jonathan Mah" userId="5261b2f2f3e51194" providerId="LiveId" clId="{833092D5-9927-4807-BE3E-672C10A7E002}" dt="2023-11-28T18:38:26.305" v="4458" actId="1076"/>
          <ac:spMkLst>
            <pc:docMk/>
            <pc:sldMk cId="2739727224" sldId="468"/>
            <ac:spMk id="29" creationId="{2E58DB98-9836-C752-B1EB-1C3207E0450F}"/>
          </ac:spMkLst>
        </pc:spChg>
        <pc:spChg chg="add mod">
          <ac:chgData name="Jonathan Mah" userId="5261b2f2f3e51194" providerId="LiveId" clId="{833092D5-9927-4807-BE3E-672C10A7E002}" dt="2023-11-28T18:38:26.305" v="4458" actId="1076"/>
          <ac:spMkLst>
            <pc:docMk/>
            <pc:sldMk cId="2739727224" sldId="468"/>
            <ac:spMk id="31" creationId="{A8234C0E-9572-8BFD-BA6A-125DF980AF87}"/>
          </ac:spMkLst>
        </pc:spChg>
        <pc:spChg chg="add mod">
          <ac:chgData name="Jonathan Mah" userId="5261b2f2f3e51194" providerId="LiveId" clId="{833092D5-9927-4807-BE3E-672C10A7E002}" dt="2023-11-28T18:38:26.305" v="4458" actId="1076"/>
          <ac:spMkLst>
            <pc:docMk/>
            <pc:sldMk cId="2739727224" sldId="468"/>
            <ac:spMk id="32" creationId="{36FE6768-E618-B522-3E43-82A22972285E}"/>
          </ac:spMkLst>
        </pc:spChg>
        <pc:spChg chg="add mod">
          <ac:chgData name="Jonathan Mah" userId="5261b2f2f3e51194" providerId="LiveId" clId="{833092D5-9927-4807-BE3E-672C10A7E002}" dt="2023-11-28T18:44:17.376" v="4478" actId="20577"/>
          <ac:spMkLst>
            <pc:docMk/>
            <pc:sldMk cId="2739727224" sldId="468"/>
            <ac:spMk id="44" creationId="{4715E201-8DCD-3567-66FF-258D93AB78F1}"/>
          </ac:spMkLst>
        </pc:spChg>
        <pc:spChg chg="add mod">
          <ac:chgData name="Jonathan Mah" userId="5261b2f2f3e51194" providerId="LiveId" clId="{833092D5-9927-4807-BE3E-672C10A7E002}" dt="2023-11-28T18:44:18.734" v="4479" actId="20577"/>
          <ac:spMkLst>
            <pc:docMk/>
            <pc:sldMk cId="2739727224" sldId="468"/>
            <ac:spMk id="45" creationId="{BAA45A04-6917-FF0A-6D09-C499DF0EE4A7}"/>
          </ac:spMkLst>
        </pc:spChg>
        <pc:spChg chg="add mod">
          <ac:chgData name="Jonathan Mah" userId="5261b2f2f3e51194" providerId="LiveId" clId="{833092D5-9927-4807-BE3E-672C10A7E002}" dt="2023-11-28T18:44:20.007" v="4480" actId="20577"/>
          <ac:spMkLst>
            <pc:docMk/>
            <pc:sldMk cId="2739727224" sldId="468"/>
            <ac:spMk id="46" creationId="{8AA41B0E-2D36-63DE-2E2A-A20BC45B9306}"/>
          </ac:spMkLst>
        </pc:spChg>
        <pc:picChg chg="add mod">
          <ac:chgData name="Jonathan Mah" userId="5261b2f2f3e51194" providerId="LiveId" clId="{833092D5-9927-4807-BE3E-672C10A7E002}" dt="2023-11-28T18:38:17.687" v="4456" actId="1076"/>
          <ac:picMkLst>
            <pc:docMk/>
            <pc:sldMk cId="2739727224" sldId="468"/>
            <ac:picMk id="4" creationId="{163FF6E6-7E4A-3711-0ABA-8B2CB15FEFA5}"/>
          </ac:picMkLst>
        </pc:picChg>
        <pc:picChg chg="add mod">
          <ac:chgData name="Jonathan Mah" userId="5261b2f2f3e51194" providerId="LiveId" clId="{833092D5-9927-4807-BE3E-672C10A7E002}" dt="2023-11-28T18:36:42.959" v="4438" actId="1076"/>
          <ac:picMkLst>
            <pc:docMk/>
            <pc:sldMk cId="2739727224" sldId="468"/>
            <ac:picMk id="1026" creationId="{DD4C4A52-4B95-A37E-A72D-AF46256D6BE0}"/>
          </ac:picMkLst>
        </pc:picChg>
        <pc:picChg chg="add mod">
          <ac:chgData name="Jonathan Mah" userId="5261b2f2f3e51194" providerId="LiveId" clId="{833092D5-9927-4807-BE3E-672C10A7E002}" dt="2023-11-28T18:36:42.959" v="4438" actId="1076"/>
          <ac:picMkLst>
            <pc:docMk/>
            <pc:sldMk cId="2739727224" sldId="468"/>
            <ac:picMk id="1028" creationId="{E013B1B8-B811-9201-9FF7-402541BF0B6D}"/>
          </ac:picMkLst>
        </pc:picChg>
        <pc:picChg chg="add mod">
          <ac:chgData name="Jonathan Mah" userId="5261b2f2f3e51194" providerId="LiveId" clId="{833092D5-9927-4807-BE3E-672C10A7E002}" dt="2023-11-28T18:36:42.959" v="4438" actId="1076"/>
          <ac:picMkLst>
            <pc:docMk/>
            <pc:sldMk cId="2739727224" sldId="468"/>
            <ac:picMk id="1030" creationId="{155C48D7-22DA-D3B2-F104-5F76724C1860}"/>
          </ac:picMkLst>
        </pc:picChg>
        <pc:cxnChg chg="add mod">
          <ac:chgData name="Jonathan Mah" userId="5261b2f2f3e51194" providerId="LiveId" clId="{833092D5-9927-4807-BE3E-672C10A7E002}" dt="2023-11-28T18:38:26.305" v="4458" actId="1076"/>
          <ac:cxnSpMkLst>
            <pc:docMk/>
            <pc:sldMk cId="2739727224" sldId="468"/>
            <ac:cxnSpMk id="30" creationId="{B0FB314C-2DCF-D9E6-0373-00EFAAB40915}"/>
          </ac:cxnSpMkLst>
        </pc:cxnChg>
        <pc:cxnChg chg="add del mod">
          <ac:chgData name="Jonathan Mah" userId="5261b2f2f3e51194" providerId="LiveId" clId="{833092D5-9927-4807-BE3E-672C10A7E002}" dt="2023-11-28T18:38:12.745" v="4455" actId="478"/>
          <ac:cxnSpMkLst>
            <pc:docMk/>
            <pc:sldMk cId="2739727224" sldId="468"/>
            <ac:cxnSpMk id="33" creationId="{54C78247-F9F7-DB14-CC9A-499D3B74936A}"/>
          </ac:cxnSpMkLst>
        </pc:cxnChg>
        <pc:cxnChg chg="add del mod">
          <ac:chgData name="Jonathan Mah" userId="5261b2f2f3e51194" providerId="LiveId" clId="{833092D5-9927-4807-BE3E-672C10A7E002}" dt="2023-11-28T18:38:12.745" v="4455" actId="478"/>
          <ac:cxnSpMkLst>
            <pc:docMk/>
            <pc:sldMk cId="2739727224" sldId="468"/>
            <ac:cxnSpMk id="35" creationId="{38B40EE3-C914-A4FA-5D92-F242D8B71DFE}"/>
          </ac:cxnSpMkLst>
        </pc:cxnChg>
        <pc:cxnChg chg="add del mod">
          <ac:chgData name="Jonathan Mah" userId="5261b2f2f3e51194" providerId="LiveId" clId="{833092D5-9927-4807-BE3E-672C10A7E002}" dt="2023-11-28T18:38:12.745" v="4455" actId="478"/>
          <ac:cxnSpMkLst>
            <pc:docMk/>
            <pc:sldMk cId="2739727224" sldId="468"/>
            <ac:cxnSpMk id="38" creationId="{EB727B6C-67EF-45A8-BBB2-4B65A7655DBB}"/>
          </ac:cxnSpMkLst>
        </pc:cxnChg>
      </pc:sldChg>
      <pc:sldChg chg="addSp delSp modSp add mod">
        <pc:chgData name="Jonathan Mah" userId="5261b2f2f3e51194" providerId="LiveId" clId="{833092D5-9927-4807-BE3E-672C10A7E002}" dt="2023-11-28T19:03:13.755" v="4488" actId="1076"/>
        <pc:sldMkLst>
          <pc:docMk/>
          <pc:sldMk cId="413548980" sldId="469"/>
        </pc:sldMkLst>
        <pc:spChg chg="mod">
          <ac:chgData name="Jonathan Mah" userId="5261b2f2f3e51194" providerId="LiveId" clId="{833092D5-9927-4807-BE3E-672C10A7E002}" dt="2023-11-28T19:03:13.755" v="4488" actId="1076"/>
          <ac:spMkLst>
            <pc:docMk/>
            <pc:sldMk cId="413548980" sldId="469"/>
            <ac:spMk id="7" creationId="{37697AC7-D1E9-9CEC-536D-BC07438269F5}"/>
          </ac:spMkLst>
        </pc:spChg>
        <pc:spChg chg="mod">
          <ac:chgData name="Jonathan Mah" userId="5261b2f2f3e51194" providerId="LiveId" clId="{833092D5-9927-4807-BE3E-672C10A7E002}" dt="2023-11-28T19:03:10.539" v="4487" actId="1076"/>
          <ac:spMkLst>
            <pc:docMk/>
            <pc:sldMk cId="413548980" sldId="469"/>
            <ac:spMk id="8" creationId="{50A06CC4-D23B-8260-9BD3-2CEFD86A4A1E}"/>
          </ac:spMkLst>
        </pc:spChg>
        <pc:picChg chg="del">
          <ac:chgData name="Jonathan Mah" userId="5261b2f2f3e51194" providerId="LiveId" clId="{833092D5-9927-4807-BE3E-672C10A7E002}" dt="2023-11-28T19:02:50.278" v="4482" actId="478"/>
          <ac:picMkLst>
            <pc:docMk/>
            <pc:sldMk cId="413548980" sldId="469"/>
            <ac:picMk id="13" creationId="{F396C71A-3D86-3327-436B-1B47191734A0}"/>
          </ac:picMkLst>
        </pc:picChg>
        <pc:picChg chg="add del">
          <ac:chgData name="Jonathan Mah" userId="5261b2f2f3e51194" providerId="LiveId" clId="{833092D5-9927-4807-BE3E-672C10A7E002}" dt="2023-11-28T19:03:06.380" v="4486" actId="478"/>
          <ac:picMkLst>
            <pc:docMk/>
            <pc:sldMk cId="413548980" sldId="469"/>
            <ac:picMk id="15" creationId="{83FE7A25-B38B-4E56-47EF-281F19DB79AD}"/>
          </ac:picMkLst>
        </pc:picChg>
        <pc:picChg chg="del">
          <ac:chgData name="Jonathan Mah" userId="5261b2f2f3e51194" providerId="LiveId" clId="{833092D5-9927-4807-BE3E-672C10A7E002}" dt="2023-11-28T19:02:50.864" v="4483" actId="478"/>
          <ac:picMkLst>
            <pc:docMk/>
            <pc:sldMk cId="413548980" sldId="469"/>
            <ac:picMk id="17" creationId="{12F6A2DB-1061-BBBB-FB37-87821F60959C}"/>
          </ac:picMkLst>
        </pc:picChg>
      </pc:sldChg>
      <pc:sldChg chg="addSp delSp modSp add mod">
        <pc:chgData name="Jonathan Mah" userId="5261b2f2f3e51194" providerId="LiveId" clId="{833092D5-9927-4807-BE3E-672C10A7E002}" dt="2023-11-28T20:07:52.213" v="4680" actId="1076"/>
        <pc:sldMkLst>
          <pc:docMk/>
          <pc:sldMk cId="2483485070" sldId="470"/>
        </pc:sldMkLst>
        <pc:spChg chg="add del mod">
          <ac:chgData name="Jonathan Mah" userId="5261b2f2f3e51194" providerId="LiveId" clId="{833092D5-9927-4807-BE3E-672C10A7E002}" dt="2023-11-28T19:39:15.739" v="4511" actId="478"/>
          <ac:spMkLst>
            <pc:docMk/>
            <pc:sldMk cId="2483485070" sldId="470"/>
            <ac:spMk id="3" creationId="{53414483-210B-F01B-2413-231BDD0C35FE}"/>
          </ac:spMkLst>
        </pc:spChg>
        <pc:spChg chg="del mod">
          <ac:chgData name="Jonathan Mah" userId="5261b2f2f3e51194" providerId="LiveId" clId="{833092D5-9927-4807-BE3E-672C10A7E002}" dt="2023-11-28T19:47:37.809" v="4611" actId="478"/>
          <ac:spMkLst>
            <pc:docMk/>
            <pc:sldMk cId="2483485070" sldId="470"/>
            <ac:spMk id="5" creationId="{0E92D6B8-EF2E-D28E-2FE0-E93FF4D2FEC4}"/>
          </ac:spMkLst>
        </pc:spChg>
        <pc:spChg chg="del mod">
          <ac:chgData name="Jonathan Mah" userId="5261b2f2f3e51194" providerId="LiveId" clId="{833092D5-9927-4807-BE3E-672C10A7E002}" dt="2023-11-28T19:47:36.500" v="4610" actId="478"/>
          <ac:spMkLst>
            <pc:docMk/>
            <pc:sldMk cId="2483485070" sldId="470"/>
            <ac:spMk id="6" creationId="{5D61EA42-FF7C-549A-242C-6CE4270F9F0E}"/>
          </ac:spMkLst>
        </pc:spChg>
        <pc:spChg chg="mod">
          <ac:chgData name="Jonathan Mah" userId="5261b2f2f3e51194" providerId="LiveId" clId="{833092D5-9927-4807-BE3E-672C10A7E002}" dt="2023-11-28T20:07:22.515" v="4674" actId="1036"/>
          <ac:spMkLst>
            <pc:docMk/>
            <pc:sldMk cId="2483485070" sldId="470"/>
            <ac:spMk id="7" creationId="{B6235EB4-907D-C568-39F9-75AD0BAD7A4A}"/>
          </ac:spMkLst>
        </pc:spChg>
        <pc:spChg chg="mod">
          <ac:chgData name="Jonathan Mah" userId="5261b2f2f3e51194" providerId="LiveId" clId="{833092D5-9927-4807-BE3E-672C10A7E002}" dt="2023-11-28T20:07:22.515" v="4674" actId="1036"/>
          <ac:spMkLst>
            <pc:docMk/>
            <pc:sldMk cId="2483485070" sldId="470"/>
            <ac:spMk id="8" creationId="{F7E9F5D5-0FD7-2444-05D8-7152251DAE1A}"/>
          </ac:spMkLst>
        </pc:spChg>
        <pc:spChg chg="mod">
          <ac:chgData name="Jonathan Mah" userId="5261b2f2f3e51194" providerId="LiveId" clId="{833092D5-9927-4807-BE3E-672C10A7E002}" dt="2023-11-28T20:07:22.515" v="4674" actId="1036"/>
          <ac:spMkLst>
            <pc:docMk/>
            <pc:sldMk cId="2483485070" sldId="470"/>
            <ac:spMk id="9" creationId="{5084A754-EE8F-48E4-C25E-94F77EEC0CED}"/>
          </ac:spMkLst>
        </pc:spChg>
        <pc:spChg chg="mod">
          <ac:chgData name="Jonathan Mah" userId="5261b2f2f3e51194" providerId="LiveId" clId="{833092D5-9927-4807-BE3E-672C10A7E002}" dt="2023-11-28T20:07:22.515" v="4674" actId="1036"/>
          <ac:spMkLst>
            <pc:docMk/>
            <pc:sldMk cId="2483485070" sldId="470"/>
            <ac:spMk id="10" creationId="{D82BFC3A-E37B-84F8-2492-DD15E99BA42C}"/>
          </ac:spMkLst>
        </pc:spChg>
        <pc:spChg chg="mod">
          <ac:chgData name="Jonathan Mah" userId="5261b2f2f3e51194" providerId="LiveId" clId="{833092D5-9927-4807-BE3E-672C10A7E002}" dt="2023-11-28T20:07:22.515" v="4674" actId="1036"/>
          <ac:spMkLst>
            <pc:docMk/>
            <pc:sldMk cId="2483485070" sldId="470"/>
            <ac:spMk id="11" creationId="{C5FABD24-2D20-6D88-D0A1-9C99AC72C24E}"/>
          </ac:spMkLst>
        </pc:spChg>
        <pc:spChg chg="mod">
          <ac:chgData name="Jonathan Mah" userId="5261b2f2f3e51194" providerId="LiveId" clId="{833092D5-9927-4807-BE3E-672C10A7E002}" dt="2023-11-28T20:07:22.515" v="4674" actId="1036"/>
          <ac:spMkLst>
            <pc:docMk/>
            <pc:sldMk cId="2483485070" sldId="470"/>
            <ac:spMk id="12" creationId="{34075B35-B0C8-F40D-4BC8-6D569A5E776A}"/>
          </ac:spMkLst>
        </pc:spChg>
        <pc:spChg chg="del mod">
          <ac:chgData name="Jonathan Mah" userId="5261b2f2f3e51194" providerId="LiveId" clId="{833092D5-9927-4807-BE3E-672C10A7E002}" dt="2023-11-28T20:05:43.376" v="4641" actId="478"/>
          <ac:spMkLst>
            <pc:docMk/>
            <pc:sldMk cId="2483485070" sldId="470"/>
            <ac:spMk id="13" creationId="{F5F06C34-46B3-9D65-3758-B0360598121F}"/>
          </ac:spMkLst>
        </pc:spChg>
        <pc:spChg chg="del mod">
          <ac:chgData name="Jonathan Mah" userId="5261b2f2f3e51194" providerId="LiveId" clId="{833092D5-9927-4807-BE3E-672C10A7E002}" dt="2023-11-28T20:05:43.376" v="4641" actId="478"/>
          <ac:spMkLst>
            <pc:docMk/>
            <pc:sldMk cId="2483485070" sldId="470"/>
            <ac:spMk id="14" creationId="{DAB9D34C-982D-7BDB-64BD-C9278DFAF3F3}"/>
          </ac:spMkLst>
        </pc:spChg>
        <pc:spChg chg="del mod">
          <ac:chgData name="Jonathan Mah" userId="5261b2f2f3e51194" providerId="LiveId" clId="{833092D5-9927-4807-BE3E-672C10A7E002}" dt="2023-11-28T20:05:43.376" v="4641" actId="478"/>
          <ac:spMkLst>
            <pc:docMk/>
            <pc:sldMk cId="2483485070" sldId="470"/>
            <ac:spMk id="15" creationId="{FB51AB57-DC03-D437-45FC-54243267F7EC}"/>
          </ac:spMkLst>
        </pc:spChg>
        <pc:spChg chg="del mod">
          <ac:chgData name="Jonathan Mah" userId="5261b2f2f3e51194" providerId="LiveId" clId="{833092D5-9927-4807-BE3E-672C10A7E002}" dt="2023-11-28T20:05:43.376" v="4641" actId="478"/>
          <ac:spMkLst>
            <pc:docMk/>
            <pc:sldMk cId="2483485070" sldId="470"/>
            <ac:spMk id="16" creationId="{035F4728-5F3A-1526-531C-BC7FFB62CD96}"/>
          </ac:spMkLst>
        </pc:spChg>
        <pc:spChg chg="del mod">
          <ac:chgData name="Jonathan Mah" userId="5261b2f2f3e51194" providerId="LiveId" clId="{833092D5-9927-4807-BE3E-672C10A7E002}" dt="2023-11-28T20:05:43.376" v="4641" actId="478"/>
          <ac:spMkLst>
            <pc:docMk/>
            <pc:sldMk cId="2483485070" sldId="470"/>
            <ac:spMk id="17" creationId="{34A6CDDB-8AFD-241A-4762-FB72F876ED6C}"/>
          </ac:spMkLst>
        </pc:spChg>
        <pc:spChg chg="del mod">
          <ac:chgData name="Jonathan Mah" userId="5261b2f2f3e51194" providerId="LiveId" clId="{833092D5-9927-4807-BE3E-672C10A7E002}" dt="2023-11-28T20:05:43.376" v="4641" actId="478"/>
          <ac:spMkLst>
            <pc:docMk/>
            <pc:sldMk cId="2483485070" sldId="470"/>
            <ac:spMk id="18" creationId="{66E994F1-E932-7D85-C1B1-60E2461C7C0C}"/>
          </ac:spMkLst>
        </pc:spChg>
        <pc:spChg chg="del mod">
          <ac:chgData name="Jonathan Mah" userId="5261b2f2f3e51194" providerId="LiveId" clId="{833092D5-9927-4807-BE3E-672C10A7E002}" dt="2023-11-28T20:05:43.376" v="4641" actId="478"/>
          <ac:spMkLst>
            <pc:docMk/>
            <pc:sldMk cId="2483485070" sldId="470"/>
            <ac:spMk id="19" creationId="{9840A5D3-3F50-D276-01CF-832EF39FE84D}"/>
          </ac:spMkLst>
        </pc:spChg>
        <pc:spChg chg="del mod">
          <ac:chgData name="Jonathan Mah" userId="5261b2f2f3e51194" providerId="LiveId" clId="{833092D5-9927-4807-BE3E-672C10A7E002}" dt="2023-11-28T20:05:43.376" v="4641" actId="478"/>
          <ac:spMkLst>
            <pc:docMk/>
            <pc:sldMk cId="2483485070" sldId="470"/>
            <ac:spMk id="20" creationId="{7BC3C32D-5BD6-18EB-82EE-3F810B1DDBA5}"/>
          </ac:spMkLst>
        </pc:spChg>
        <pc:spChg chg="del mod">
          <ac:chgData name="Jonathan Mah" userId="5261b2f2f3e51194" providerId="LiveId" clId="{833092D5-9927-4807-BE3E-672C10A7E002}" dt="2023-11-28T20:05:43.376" v="4641" actId="478"/>
          <ac:spMkLst>
            <pc:docMk/>
            <pc:sldMk cId="2483485070" sldId="470"/>
            <ac:spMk id="21" creationId="{692D53A5-400F-DDFD-75E8-0303336EF2FC}"/>
          </ac:spMkLst>
        </pc:spChg>
        <pc:spChg chg="del mod">
          <ac:chgData name="Jonathan Mah" userId="5261b2f2f3e51194" providerId="LiveId" clId="{833092D5-9927-4807-BE3E-672C10A7E002}" dt="2023-11-28T20:05:43.376" v="4641" actId="478"/>
          <ac:spMkLst>
            <pc:docMk/>
            <pc:sldMk cId="2483485070" sldId="470"/>
            <ac:spMk id="22" creationId="{F790B65D-C005-0B01-4824-EC4F46212C52}"/>
          </ac:spMkLst>
        </pc:spChg>
        <pc:spChg chg="del mod">
          <ac:chgData name="Jonathan Mah" userId="5261b2f2f3e51194" providerId="LiveId" clId="{833092D5-9927-4807-BE3E-672C10A7E002}" dt="2023-11-28T20:05:43.376" v="4641" actId="478"/>
          <ac:spMkLst>
            <pc:docMk/>
            <pc:sldMk cId="2483485070" sldId="470"/>
            <ac:spMk id="23" creationId="{CFD8F6D0-01BB-6104-8997-BD5AEE1829EE}"/>
          </ac:spMkLst>
        </pc:spChg>
        <pc:spChg chg="del mod">
          <ac:chgData name="Jonathan Mah" userId="5261b2f2f3e51194" providerId="LiveId" clId="{833092D5-9927-4807-BE3E-672C10A7E002}" dt="2023-11-28T20:05:43.376" v="4641" actId="478"/>
          <ac:spMkLst>
            <pc:docMk/>
            <pc:sldMk cId="2483485070" sldId="470"/>
            <ac:spMk id="24" creationId="{2B9F29A4-0411-1E28-64B7-8D23B59FE847}"/>
          </ac:spMkLst>
        </pc:spChg>
        <pc:spChg chg="del mod">
          <ac:chgData name="Jonathan Mah" userId="5261b2f2f3e51194" providerId="LiveId" clId="{833092D5-9927-4807-BE3E-672C10A7E002}" dt="2023-11-28T20:05:43.376" v="4641" actId="478"/>
          <ac:spMkLst>
            <pc:docMk/>
            <pc:sldMk cId="2483485070" sldId="470"/>
            <ac:spMk id="25" creationId="{D30326F5-008E-B57C-9BCC-E9339E9B53A9}"/>
          </ac:spMkLst>
        </pc:spChg>
        <pc:spChg chg="del mod">
          <ac:chgData name="Jonathan Mah" userId="5261b2f2f3e51194" providerId="LiveId" clId="{833092D5-9927-4807-BE3E-672C10A7E002}" dt="2023-11-28T20:05:43.376" v="4641" actId="478"/>
          <ac:spMkLst>
            <pc:docMk/>
            <pc:sldMk cId="2483485070" sldId="470"/>
            <ac:spMk id="26" creationId="{88F06024-A572-70E6-FE76-4B82AB8A9240}"/>
          </ac:spMkLst>
        </pc:spChg>
        <pc:spChg chg="del mod">
          <ac:chgData name="Jonathan Mah" userId="5261b2f2f3e51194" providerId="LiveId" clId="{833092D5-9927-4807-BE3E-672C10A7E002}" dt="2023-11-28T20:05:43.376" v="4641" actId="478"/>
          <ac:spMkLst>
            <pc:docMk/>
            <pc:sldMk cId="2483485070" sldId="470"/>
            <ac:spMk id="27" creationId="{064E25FB-1D18-6CDC-0DAD-D8796DBFB592}"/>
          </ac:spMkLst>
        </pc:spChg>
        <pc:spChg chg="del mod">
          <ac:chgData name="Jonathan Mah" userId="5261b2f2f3e51194" providerId="LiveId" clId="{833092D5-9927-4807-BE3E-672C10A7E002}" dt="2023-11-28T20:05:43.376" v="4641" actId="478"/>
          <ac:spMkLst>
            <pc:docMk/>
            <pc:sldMk cId="2483485070" sldId="470"/>
            <ac:spMk id="28" creationId="{DBEA96C9-0E5B-5435-FDC4-D905C79BACA1}"/>
          </ac:spMkLst>
        </pc:spChg>
        <pc:spChg chg="del mod">
          <ac:chgData name="Jonathan Mah" userId="5261b2f2f3e51194" providerId="LiveId" clId="{833092D5-9927-4807-BE3E-672C10A7E002}" dt="2023-11-28T20:05:43.376" v="4641" actId="478"/>
          <ac:spMkLst>
            <pc:docMk/>
            <pc:sldMk cId="2483485070" sldId="470"/>
            <ac:spMk id="29" creationId="{2E58DB98-9836-C752-B1EB-1C3207E0450F}"/>
          </ac:spMkLst>
        </pc:spChg>
        <pc:spChg chg="mod">
          <ac:chgData name="Jonathan Mah" userId="5261b2f2f3e51194" providerId="LiveId" clId="{833092D5-9927-4807-BE3E-672C10A7E002}" dt="2023-11-28T20:07:22.515" v="4674" actId="1036"/>
          <ac:spMkLst>
            <pc:docMk/>
            <pc:sldMk cId="2483485070" sldId="470"/>
            <ac:spMk id="31" creationId="{A8234C0E-9572-8BFD-BA6A-125DF980AF87}"/>
          </ac:spMkLst>
        </pc:spChg>
        <pc:spChg chg="mod">
          <ac:chgData name="Jonathan Mah" userId="5261b2f2f3e51194" providerId="LiveId" clId="{833092D5-9927-4807-BE3E-672C10A7E002}" dt="2023-11-28T20:07:22.515" v="4674" actId="1036"/>
          <ac:spMkLst>
            <pc:docMk/>
            <pc:sldMk cId="2483485070" sldId="470"/>
            <ac:spMk id="32" creationId="{36FE6768-E618-B522-3E43-82A22972285E}"/>
          </ac:spMkLst>
        </pc:spChg>
        <pc:spChg chg="add del mod">
          <ac:chgData name="Jonathan Mah" userId="5261b2f2f3e51194" providerId="LiveId" clId="{833092D5-9927-4807-BE3E-672C10A7E002}" dt="2023-11-28T19:39:14.547" v="4510" actId="478"/>
          <ac:spMkLst>
            <pc:docMk/>
            <pc:sldMk cId="2483485070" sldId="470"/>
            <ac:spMk id="33" creationId="{79343303-744C-AFD8-F779-9683984B169F}"/>
          </ac:spMkLst>
        </pc:spChg>
        <pc:spChg chg="add del mod">
          <ac:chgData name="Jonathan Mah" userId="5261b2f2f3e51194" providerId="LiveId" clId="{833092D5-9927-4807-BE3E-672C10A7E002}" dt="2023-11-28T20:02:06.370" v="4613" actId="478"/>
          <ac:spMkLst>
            <pc:docMk/>
            <pc:sldMk cId="2483485070" sldId="470"/>
            <ac:spMk id="34" creationId="{A9B9F468-6788-D60A-48F7-0ECA4FE5DA1C}"/>
          </ac:spMkLst>
        </pc:spChg>
        <pc:spChg chg="add del mod">
          <ac:chgData name="Jonathan Mah" userId="5261b2f2f3e51194" providerId="LiveId" clId="{833092D5-9927-4807-BE3E-672C10A7E002}" dt="2023-11-28T20:02:06.370" v="4613" actId="478"/>
          <ac:spMkLst>
            <pc:docMk/>
            <pc:sldMk cId="2483485070" sldId="470"/>
            <ac:spMk id="35" creationId="{4ACE3E38-64EB-3E70-E95B-BC293C0DC620}"/>
          </ac:spMkLst>
        </pc:spChg>
        <pc:spChg chg="add del mod">
          <ac:chgData name="Jonathan Mah" userId="5261b2f2f3e51194" providerId="LiveId" clId="{833092D5-9927-4807-BE3E-672C10A7E002}" dt="2023-11-28T20:02:06.370" v="4613" actId="478"/>
          <ac:spMkLst>
            <pc:docMk/>
            <pc:sldMk cId="2483485070" sldId="470"/>
            <ac:spMk id="36" creationId="{5B5B72BE-DA85-CD96-2B8E-E7231FF8DF0F}"/>
          </ac:spMkLst>
        </pc:spChg>
        <pc:spChg chg="add mod">
          <ac:chgData name="Jonathan Mah" userId="5261b2f2f3e51194" providerId="LiveId" clId="{833092D5-9927-4807-BE3E-672C10A7E002}" dt="2023-11-28T20:07:22.515" v="4674" actId="1036"/>
          <ac:spMkLst>
            <pc:docMk/>
            <pc:sldMk cId="2483485070" sldId="470"/>
            <ac:spMk id="40" creationId="{C78A8C27-D300-49F9-3E74-76BC4B16D2BB}"/>
          </ac:spMkLst>
        </pc:spChg>
        <pc:spChg chg="add mod">
          <ac:chgData name="Jonathan Mah" userId="5261b2f2f3e51194" providerId="LiveId" clId="{833092D5-9927-4807-BE3E-672C10A7E002}" dt="2023-11-28T20:07:22.515" v="4674" actId="1036"/>
          <ac:spMkLst>
            <pc:docMk/>
            <pc:sldMk cId="2483485070" sldId="470"/>
            <ac:spMk id="41" creationId="{1C4DB7E7-B1B6-A1B6-6DF9-AFDD0F38C903}"/>
          </ac:spMkLst>
        </pc:spChg>
        <pc:spChg chg="add mod">
          <ac:chgData name="Jonathan Mah" userId="5261b2f2f3e51194" providerId="LiveId" clId="{833092D5-9927-4807-BE3E-672C10A7E002}" dt="2023-11-28T20:07:22.515" v="4674" actId="1036"/>
          <ac:spMkLst>
            <pc:docMk/>
            <pc:sldMk cId="2483485070" sldId="470"/>
            <ac:spMk id="42" creationId="{A8DCC46E-4549-81E5-BB88-80F2231C18DB}"/>
          </ac:spMkLst>
        </pc:spChg>
        <pc:spChg chg="add mod">
          <ac:chgData name="Jonathan Mah" userId="5261b2f2f3e51194" providerId="LiveId" clId="{833092D5-9927-4807-BE3E-672C10A7E002}" dt="2023-11-28T20:07:22.515" v="4674" actId="1036"/>
          <ac:spMkLst>
            <pc:docMk/>
            <pc:sldMk cId="2483485070" sldId="470"/>
            <ac:spMk id="43" creationId="{BD6F0D26-EC8F-EA68-0F94-00BE8DAE02EE}"/>
          </ac:spMkLst>
        </pc:spChg>
        <pc:spChg chg="mod">
          <ac:chgData name="Jonathan Mah" userId="5261b2f2f3e51194" providerId="LiveId" clId="{833092D5-9927-4807-BE3E-672C10A7E002}" dt="2023-11-28T20:07:49.430" v="4679" actId="1076"/>
          <ac:spMkLst>
            <pc:docMk/>
            <pc:sldMk cId="2483485070" sldId="470"/>
            <ac:spMk id="44" creationId="{4715E201-8DCD-3567-66FF-258D93AB78F1}"/>
          </ac:spMkLst>
        </pc:spChg>
        <pc:spChg chg="mod">
          <ac:chgData name="Jonathan Mah" userId="5261b2f2f3e51194" providerId="LiveId" clId="{833092D5-9927-4807-BE3E-672C10A7E002}" dt="2023-11-28T20:07:40.838" v="4677" actId="1076"/>
          <ac:spMkLst>
            <pc:docMk/>
            <pc:sldMk cId="2483485070" sldId="470"/>
            <ac:spMk id="45" creationId="{BAA45A04-6917-FF0A-6D09-C499DF0EE4A7}"/>
          </ac:spMkLst>
        </pc:spChg>
        <pc:spChg chg="mod">
          <ac:chgData name="Jonathan Mah" userId="5261b2f2f3e51194" providerId="LiveId" clId="{833092D5-9927-4807-BE3E-672C10A7E002}" dt="2023-11-28T20:07:52.213" v="4680" actId="1076"/>
          <ac:spMkLst>
            <pc:docMk/>
            <pc:sldMk cId="2483485070" sldId="470"/>
            <ac:spMk id="46" creationId="{8AA41B0E-2D36-63DE-2E2A-A20BC45B9306}"/>
          </ac:spMkLst>
        </pc:spChg>
        <pc:spChg chg="add mod">
          <ac:chgData name="Jonathan Mah" userId="5261b2f2f3e51194" providerId="LiveId" clId="{833092D5-9927-4807-BE3E-672C10A7E002}" dt="2023-11-28T20:07:22.515" v="4674" actId="1036"/>
          <ac:spMkLst>
            <pc:docMk/>
            <pc:sldMk cId="2483485070" sldId="470"/>
            <ac:spMk id="47" creationId="{432CB0BF-AA66-4ACB-3A6E-D7846E1F74E8}"/>
          </ac:spMkLst>
        </pc:spChg>
        <pc:spChg chg="add mod">
          <ac:chgData name="Jonathan Mah" userId="5261b2f2f3e51194" providerId="LiveId" clId="{833092D5-9927-4807-BE3E-672C10A7E002}" dt="2023-11-28T20:07:22.515" v="4674" actId="1036"/>
          <ac:spMkLst>
            <pc:docMk/>
            <pc:sldMk cId="2483485070" sldId="470"/>
            <ac:spMk id="48" creationId="{203535C5-8B49-9F5F-3BE9-E5E7804352FE}"/>
          </ac:spMkLst>
        </pc:spChg>
        <pc:spChg chg="add mod">
          <ac:chgData name="Jonathan Mah" userId="5261b2f2f3e51194" providerId="LiveId" clId="{833092D5-9927-4807-BE3E-672C10A7E002}" dt="2023-11-28T20:07:22.515" v="4674" actId="1036"/>
          <ac:spMkLst>
            <pc:docMk/>
            <pc:sldMk cId="2483485070" sldId="470"/>
            <ac:spMk id="49" creationId="{BE4F2E18-FC85-7454-DCAF-DF54A3AF3DCE}"/>
          </ac:spMkLst>
        </pc:spChg>
        <pc:spChg chg="add mod">
          <ac:chgData name="Jonathan Mah" userId="5261b2f2f3e51194" providerId="LiveId" clId="{833092D5-9927-4807-BE3E-672C10A7E002}" dt="2023-11-28T20:07:22.515" v="4674" actId="1036"/>
          <ac:spMkLst>
            <pc:docMk/>
            <pc:sldMk cId="2483485070" sldId="470"/>
            <ac:spMk id="50" creationId="{619263D8-5B3D-27EE-A13C-95D01AEBEBBF}"/>
          </ac:spMkLst>
        </pc:spChg>
        <pc:spChg chg="add mod">
          <ac:chgData name="Jonathan Mah" userId="5261b2f2f3e51194" providerId="LiveId" clId="{833092D5-9927-4807-BE3E-672C10A7E002}" dt="2023-11-28T20:07:22.515" v="4674" actId="1036"/>
          <ac:spMkLst>
            <pc:docMk/>
            <pc:sldMk cId="2483485070" sldId="470"/>
            <ac:spMk id="51" creationId="{87F18EBC-162F-85B4-1DAD-BA25EA0F0998}"/>
          </ac:spMkLst>
        </pc:spChg>
        <pc:spChg chg="add mod">
          <ac:chgData name="Jonathan Mah" userId="5261b2f2f3e51194" providerId="LiveId" clId="{833092D5-9927-4807-BE3E-672C10A7E002}" dt="2023-11-28T20:07:22.515" v="4674" actId="1036"/>
          <ac:spMkLst>
            <pc:docMk/>
            <pc:sldMk cId="2483485070" sldId="470"/>
            <ac:spMk id="52" creationId="{F6F2568B-622C-AE2A-08E2-776EEE540FE7}"/>
          </ac:spMkLst>
        </pc:spChg>
        <pc:spChg chg="add mod">
          <ac:chgData name="Jonathan Mah" userId="5261b2f2f3e51194" providerId="LiveId" clId="{833092D5-9927-4807-BE3E-672C10A7E002}" dt="2023-11-28T20:07:22.515" v="4674" actId="1036"/>
          <ac:spMkLst>
            <pc:docMk/>
            <pc:sldMk cId="2483485070" sldId="470"/>
            <ac:spMk id="53" creationId="{A84280DA-F79A-0430-2B4B-DAEE2488DF3C}"/>
          </ac:spMkLst>
        </pc:spChg>
        <pc:spChg chg="add mod">
          <ac:chgData name="Jonathan Mah" userId="5261b2f2f3e51194" providerId="LiveId" clId="{833092D5-9927-4807-BE3E-672C10A7E002}" dt="2023-11-28T20:07:22.515" v="4674" actId="1036"/>
          <ac:spMkLst>
            <pc:docMk/>
            <pc:sldMk cId="2483485070" sldId="470"/>
            <ac:spMk id="54" creationId="{820318C5-CE50-2FF7-8E3F-3A080FE941E7}"/>
          </ac:spMkLst>
        </pc:spChg>
        <pc:spChg chg="add mod">
          <ac:chgData name="Jonathan Mah" userId="5261b2f2f3e51194" providerId="LiveId" clId="{833092D5-9927-4807-BE3E-672C10A7E002}" dt="2023-11-28T20:07:22.515" v="4674" actId="1036"/>
          <ac:spMkLst>
            <pc:docMk/>
            <pc:sldMk cId="2483485070" sldId="470"/>
            <ac:spMk id="55" creationId="{68D15466-5D30-BFC6-C0ED-F19024303D9F}"/>
          </ac:spMkLst>
        </pc:spChg>
        <pc:spChg chg="add mod">
          <ac:chgData name="Jonathan Mah" userId="5261b2f2f3e51194" providerId="LiveId" clId="{833092D5-9927-4807-BE3E-672C10A7E002}" dt="2023-11-28T20:07:22.515" v="4674" actId="1036"/>
          <ac:spMkLst>
            <pc:docMk/>
            <pc:sldMk cId="2483485070" sldId="470"/>
            <ac:spMk id="56" creationId="{481572D2-F48E-1F38-CA86-D77AD10CA246}"/>
          </ac:spMkLst>
        </pc:spChg>
        <pc:spChg chg="add mod">
          <ac:chgData name="Jonathan Mah" userId="5261b2f2f3e51194" providerId="LiveId" clId="{833092D5-9927-4807-BE3E-672C10A7E002}" dt="2023-11-28T20:07:22.515" v="4674" actId="1036"/>
          <ac:spMkLst>
            <pc:docMk/>
            <pc:sldMk cId="2483485070" sldId="470"/>
            <ac:spMk id="57" creationId="{4790970E-F1DA-7C66-B5CF-7EC9FB0838A9}"/>
          </ac:spMkLst>
        </pc:spChg>
        <pc:spChg chg="add mod">
          <ac:chgData name="Jonathan Mah" userId="5261b2f2f3e51194" providerId="LiveId" clId="{833092D5-9927-4807-BE3E-672C10A7E002}" dt="2023-11-28T20:07:22.515" v="4674" actId="1036"/>
          <ac:spMkLst>
            <pc:docMk/>
            <pc:sldMk cId="2483485070" sldId="470"/>
            <ac:spMk id="58" creationId="{E7AC74F6-6F0A-88C3-685E-35DE575F1609}"/>
          </ac:spMkLst>
        </pc:spChg>
        <pc:spChg chg="add mod">
          <ac:chgData name="Jonathan Mah" userId="5261b2f2f3e51194" providerId="LiveId" clId="{833092D5-9927-4807-BE3E-672C10A7E002}" dt="2023-11-28T20:07:22.515" v="4674" actId="1036"/>
          <ac:spMkLst>
            <pc:docMk/>
            <pc:sldMk cId="2483485070" sldId="470"/>
            <ac:spMk id="59" creationId="{D6314813-F84C-B205-1041-AC1A97AB1AE6}"/>
          </ac:spMkLst>
        </pc:spChg>
        <pc:spChg chg="add mod">
          <ac:chgData name="Jonathan Mah" userId="5261b2f2f3e51194" providerId="LiveId" clId="{833092D5-9927-4807-BE3E-672C10A7E002}" dt="2023-11-28T20:07:22.515" v="4674" actId="1036"/>
          <ac:spMkLst>
            <pc:docMk/>
            <pc:sldMk cId="2483485070" sldId="470"/>
            <ac:spMk id="60" creationId="{D9CA0DD9-A08A-E817-ED22-C04AD94CAE6A}"/>
          </ac:spMkLst>
        </pc:spChg>
        <pc:spChg chg="add mod">
          <ac:chgData name="Jonathan Mah" userId="5261b2f2f3e51194" providerId="LiveId" clId="{833092D5-9927-4807-BE3E-672C10A7E002}" dt="2023-11-28T20:07:22.515" v="4674" actId="1036"/>
          <ac:spMkLst>
            <pc:docMk/>
            <pc:sldMk cId="2483485070" sldId="470"/>
            <ac:spMk id="61" creationId="{EF24F33A-B3D5-E54B-9904-32ACAB50F9F5}"/>
          </ac:spMkLst>
        </pc:spChg>
        <pc:spChg chg="add mod">
          <ac:chgData name="Jonathan Mah" userId="5261b2f2f3e51194" providerId="LiveId" clId="{833092D5-9927-4807-BE3E-672C10A7E002}" dt="2023-11-28T20:07:22.515" v="4674" actId="1036"/>
          <ac:spMkLst>
            <pc:docMk/>
            <pc:sldMk cId="2483485070" sldId="470"/>
            <ac:spMk id="62" creationId="{A4249E00-401B-B88E-34B7-10420C1EA987}"/>
          </ac:spMkLst>
        </pc:spChg>
        <pc:spChg chg="add mod">
          <ac:chgData name="Jonathan Mah" userId="5261b2f2f3e51194" providerId="LiveId" clId="{833092D5-9927-4807-BE3E-672C10A7E002}" dt="2023-11-28T20:07:22.515" v="4674" actId="1036"/>
          <ac:spMkLst>
            <pc:docMk/>
            <pc:sldMk cId="2483485070" sldId="470"/>
            <ac:spMk id="63" creationId="{FDF26384-D6B2-E580-7278-2E00DE521C71}"/>
          </ac:spMkLst>
        </pc:spChg>
        <pc:spChg chg="add mod">
          <ac:chgData name="Jonathan Mah" userId="5261b2f2f3e51194" providerId="LiveId" clId="{833092D5-9927-4807-BE3E-672C10A7E002}" dt="2023-11-28T20:07:22.515" v="4674" actId="1036"/>
          <ac:spMkLst>
            <pc:docMk/>
            <pc:sldMk cId="2483485070" sldId="470"/>
            <ac:spMk id="1024" creationId="{FD4E15E2-2AB9-E8B0-A141-77C82FC171A9}"/>
          </ac:spMkLst>
        </pc:spChg>
        <pc:spChg chg="add mod">
          <ac:chgData name="Jonathan Mah" userId="5261b2f2f3e51194" providerId="LiveId" clId="{833092D5-9927-4807-BE3E-672C10A7E002}" dt="2023-11-28T20:07:22.515" v="4674" actId="1036"/>
          <ac:spMkLst>
            <pc:docMk/>
            <pc:sldMk cId="2483485070" sldId="470"/>
            <ac:spMk id="1025" creationId="{8E8912D2-2F9F-4636-A519-7FEFF90F30D5}"/>
          </ac:spMkLst>
        </pc:spChg>
        <pc:spChg chg="add del mod">
          <ac:chgData name="Jonathan Mah" userId="5261b2f2f3e51194" providerId="LiveId" clId="{833092D5-9927-4807-BE3E-672C10A7E002}" dt="2023-11-28T19:42:30.027" v="4544" actId="478"/>
          <ac:spMkLst>
            <pc:docMk/>
            <pc:sldMk cId="2483485070" sldId="470"/>
            <ac:spMk id="1027" creationId="{625D5DC1-3BC5-523D-8608-EDD7C83B05CD}"/>
          </ac:spMkLst>
        </pc:spChg>
        <pc:spChg chg="add mod">
          <ac:chgData name="Jonathan Mah" userId="5261b2f2f3e51194" providerId="LiveId" clId="{833092D5-9927-4807-BE3E-672C10A7E002}" dt="2023-11-28T20:07:22.515" v="4674" actId="1036"/>
          <ac:spMkLst>
            <pc:docMk/>
            <pc:sldMk cId="2483485070" sldId="470"/>
            <ac:spMk id="1029" creationId="{8E6685F9-4011-25DB-8E7F-459B70F62B0F}"/>
          </ac:spMkLst>
        </pc:spChg>
        <pc:spChg chg="add mod">
          <ac:chgData name="Jonathan Mah" userId="5261b2f2f3e51194" providerId="LiveId" clId="{833092D5-9927-4807-BE3E-672C10A7E002}" dt="2023-11-28T20:07:22.515" v="4674" actId="1036"/>
          <ac:spMkLst>
            <pc:docMk/>
            <pc:sldMk cId="2483485070" sldId="470"/>
            <ac:spMk id="1031" creationId="{83C81DE3-AC33-24EF-E33F-6E296E913ACC}"/>
          </ac:spMkLst>
        </pc:spChg>
        <pc:spChg chg="add mod">
          <ac:chgData name="Jonathan Mah" userId="5261b2f2f3e51194" providerId="LiveId" clId="{833092D5-9927-4807-BE3E-672C10A7E002}" dt="2023-11-28T20:07:22.515" v="4674" actId="1036"/>
          <ac:spMkLst>
            <pc:docMk/>
            <pc:sldMk cId="2483485070" sldId="470"/>
            <ac:spMk id="1032" creationId="{595CF24D-AE23-E056-509D-29F7C54074B4}"/>
          </ac:spMkLst>
        </pc:spChg>
        <pc:spChg chg="add mod">
          <ac:chgData name="Jonathan Mah" userId="5261b2f2f3e51194" providerId="LiveId" clId="{833092D5-9927-4807-BE3E-672C10A7E002}" dt="2023-11-28T20:07:22.515" v="4674" actId="1036"/>
          <ac:spMkLst>
            <pc:docMk/>
            <pc:sldMk cId="2483485070" sldId="470"/>
            <ac:spMk id="1033" creationId="{7B05FDCC-0758-A562-EE14-714168896874}"/>
          </ac:spMkLst>
        </pc:spChg>
        <pc:spChg chg="add mod">
          <ac:chgData name="Jonathan Mah" userId="5261b2f2f3e51194" providerId="LiveId" clId="{833092D5-9927-4807-BE3E-672C10A7E002}" dt="2023-11-28T20:07:22.515" v="4674" actId="1036"/>
          <ac:spMkLst>
            <pc:docMk/>
            <pc:sldMk cId="2483485070" sldId="470"/>
            <ac:spMk id="1034" creationId="{95AF8BC3-1C4A-199E-1BE1-A5C6C3D67A42}"/>
          </ac:spMkLst>
        </pc:spChg>
        <pc:spChg chg="add mod">
          <ac:chgData name="Jonathan Mah" userId="5261b2f2f3e51194" providerId="LiveId" clId="{833092D5-9927-4807-BE3E-672C10A7E002}" dt="2023-11-28T20:07:22.515" v="4674" actId="1036"/>
          <ac:spMkLst>
            <pc:docMk/>
            <pc:sldMk cId="2483485070" sldId="470"/>
            <ac:spMk id="1035" creationId="{E3195AA0-149E-AF18-98DE-69AC0A3A81A9}"/>
          </ac:spMkLst>
        </pc:spChg>
        <pc:spChg chg="add mod">
          <ac:chgData name="Jonathan Mah" userId="5261b2f2f3e51194" providerId="LiveId" clId="{833092D5-9927-4807-BE3E-672C10A7E002}" dt="2023-11-28T20:07:22.515" v="4674" actId="1036"/>
          <ac:spMkLst>
            <pc:docMk/>
            <pc:sldMk cId="2483485070" sldId="470"/>
            <ac:spMk id="1036" creationId="{D9E2CC23-8FC1-0539-903E-967D9681B5A3}"/>
          </ac:spMkLst>
        </pc:spChg>
        <pc:spChg chg="add mod">
          <ac:chgData name="Jonathan Mah" userId="5261b2f2f3e51194" providerId="LiveId" clId="{833092D5-9927-4807-BE3E-672C10A7E002}" dt="2023-11-28T20:07:22.515" v="4674" actId="1036"/>
          <ac:spMkLst>
            <pc:docMk/>
            <pc:sldMk cId="2483485070" sldId="470"/>
            <ac:spMk id="1037" creationId="{161743E9-CEC0-D5BE-2A13-35D50AEF8928}"/>
          </ac:spMkLst>
        </pc:spChg>
        <pc:spChg chg="add mod">
          <ac:chgData name="Jonathan Mah" userId="5261b2f2f3e51194" providerId="LiveId" clId="{833092D5-9927-4807-BE3E-672C10A7E002}" dt="2023-11-28T20:07:22.515" v="4674" actId="1036"/>
          <ac:spMkLst>
            <pc:docMk/>
            <pc:sldMk cId="2483485070" sldId="470"/>
            <ac:spMk id="1038" creationId="{96ADB815-5ADD-166D-DBC1-FDEC0E5C494B}"/>
          </ac:spMkLst>
        </pc:spChg>
        <pc:spChg chg="add mod">
          <ac:chgData name="Jonathan Mah" userId="5261b2f2f3e51194" providerId="LiveId" clId="{833092D5-9927-4807-BE3E-672C10A7E002}" dt="2023-11-28T20:07:22.515" v="4674" actId="1036"/>
          <ac:spMkLst>
            <pc:docMk/>
            <pc:sldMk cId="2483485070" sldId="470"/>
            <ac:spMk id="1039" creationId="{5A7C3750-1A32-C01F-647A-88544A48160F}"/>
          </ac:spMkLst>
        </pc:spChg>
        <pc:spChg chg="add mod">
          <ac:chgData name="Jonathan Mah" userId="5261b2f2f3e51194" providerId="LiveId" clId="{833092D5-9927-4807-BE3E-672C10A7E002}" dt="2023-11-28T20:07:22.515" v="4674" actId="1036"/>
          <ac:spMkLst>
            <pc:docMk/>
            <pc:sldMk cId="2483485070" sldId="470"/>
            <ac:spMk id="1040" creationId="{86768A27-E24A-4C3E-1E82-7A14B2F132A9}"/>
          </ac:spMkLst>
        </pc:spChg>
        <pc:spChg chg="add mod">
          <ac:chgData name="Jonathan Mah" userId="5261b2f2f3e51194" providerId="LiveId" clId="{833092D5-9927-4807-BE3E-672C10A7E002}" dt="2023-11-28T20:07:22.515" v="4674" actId="1036"/>
          <ac:spMkLst>
            <pc:docMk/>
            <pc:sldMk cId="2483485070" sldId="470"/>
            <ac:spMk id="1041" creationId="{CBEA0F49-C573-F372-1C53-026AF98BD1C3}"/>
          </ac:spMkLst>
        </pc:spChg>
        <pc:spChg chg="add mod">
          <ac:chgData name="Jonathan Mah" userId="5261b2f2f3e51194" providerId="LiveId" clId="{833092D5-9927-4807-BE3E-672C10A7E002}" dt="2023-11-28T20:07:22.515" v="4674" actId="1036"/>
          <ac:spMkLst>
            <pc:docMk/>
            <pc:sldMk cId="2483485070" sldId="470"/>
            <ac:spMk id="1042" creationId="{674A0DC1-537B-2E3D-BEF7-0525EB5440AA}"/>
          </ac:spMkLst>
        </pc:spChg>
        <pc:spChg chg="add mod">
          <ac:chgData name="Jonathan Mah" userId="5261b2f2f3e51194" providerId="LiveId" clId="{833092D5-9927-4807-BE3E-672C10A7E002}" dt="2023-11-28T20:07:22.515" v="4674" actId="1036"/>
          <ac:spMkLst>
            <pc:docMk/>
            <pc:sldMk cId="2483485070" sldId="470"/>
            <ac:spMk id="1043" creationId="{EBA7EDEA-AD81-CD0F-9165-8BD2697FA394}"/>
          </ac:spMkLst>
        </pc:spChg>
        <pc:spChg chg="add mod">
          <ac:chgData name="Jonathan Mah" userId="5261b2f2f3e51194" providerId="LiveId" clId="{833092D5-9927-4807-BE3E-672C10A7E002}" dt="2023-11-28T20:07:22.515" v="4674" actId="1036"/>
          <ac:spMkLst>
            <pc:docMk/>
            <pc:sldMk cId="2483485070" sldId="470"/>
            <ac:spMk id="1044" creationId="{13F15299-88A3-B4B2-9B67-80ECFD56D21F}"/>
          </ac:spMkLst>
        </pc:spChg>
        <pc:spChg chg="add mod">
          <ac:chgData name="Jonathan Mah" userId="5261b2f2f3e51194" providerId="LiveId" clId="{833092D5-9927-4807-BE3E-672C10A7E002}" dt="2023-11-28T20:07:22.515" v="4674" actId="1036"/>
          <ac:spMkLst>
            <pc:docMk/>
            <pc:sldMk cId="2483485070" sldId="470"/>
            <ac:spMk id="1045" creationId="{91847C3E-D736-96CF-AA2D-9CE3D5D7290C}"/>
          </ac:spMkLst>
        </pc:spChg>
        <pc:spChg chg="add mod">
          <ac:chgData name="Jonathan Mah" userId="5261b2f2f3e51194" providerId="LiveId" clId="{833092D5-9927-4807-BE3E-672C10A7E002}" dt="2023-11-28T20:07:22.515" v="4674" actId="1036"/>
          <ac:spMkLst>
            <pc:docMk/>
            <pc:sldMk cId="2483485070" sldId="470"/>
            <ac:spMk id="1046" creationId="{C7E148F2-5474-68AC-04A7-7A3FF24572D7}"/>
          </ac:spMkLst>
        </pc:spChg>
        <pc:spChg chg="add mod">
          <ac:chgData name="Jonathan Mah" userId="5261b2f2f3e51194" providerId="LiveId" clId="{833092D5-9927-4807-BE3E-672C10A7E002}" dt="2023-11-28T20:07:22.515" v="4674" actId="1036"/>
          <ac:spMkLst>
            <pc:docMk/>
            <pc:sldMk cId="2483485070" sldId="470"/>
            <ac:spMk id="1047" creationId="{67AC0A34-E05C-8C80-E936-B38BDAB3381C}"/>
          </ac:spMkLst>
        </pc:spChg>
        <pc:spChg chg="add mod">
          <ac:chgData name="Jonathan Mah" userId="5261b2f2f3e51194" providerId="LiveId" clId="{833092D5-9927-4807-BE3E-672C10A7E002}" dt="2023-11-28T20:07:22.515" v="4674" actId="1036"/>
          <ac:spMkLst>
            <pc:docMk/>
            <pc:sldMk cId="2483485070" sldId="470"/>
            <ac:spMk id="1048" creationId="{6F72AAB9-769D-9D3F-A8D0-EB78B627C343}"/>
          </ac:spMkLst>
        </pc:spChg>
        <pc:spChg chg="add mod">
          <ac:chgData name="Jonathan Mah" userId="5261b2f2f3e51194" providerId="LiveId" clId="{833092D5-9927-4807-BE3E-672C10A7E002}" dt="2023-11-28T20:07:22.515" v="4674" actId="1036"/>
          <ac:spMkLst>
            <pc:docMk/>
            <pc:sldMk cId="2483485070" sldId="470"/>
            <ac:spMk id="1049" creationId="{DCCC5BBB-1908-62B9-9A48-2C53AE0FC6CA}"/>
          </ac:spMkLst>
        </pc:spChg>
        <pc:spChg chg="add del mod">
          <ac:chgData name="Jonathan Mah" userId="5261b2f2f3e51194" providerId="LiveId" clId="{833092D5-9927-4807-BE3E-672C10A7E002}" dt="2023-11-28T19:42:18.166" v="4540" actId="478"/>
          <ac:spMkLst>
            <pc:docMk/>
            <pc:sldMk cId="2483485070" sldId="470"/>
            <ac:spMk id="1050" creationId="{8F1ACB6D-65DE-999B-8D6C-FB9CD62E3649}"/>
          </ac:spMkLst>
        </pc:spChg>
        <pc:spChg chg="add del mod">
          <ac:chgData name="Jonathan Mah" userId="5261b2f2f3e51194" providerId="LiveId" clId="{833092D5-9927-4807-BE3E-672C10A7E002}" dt="2023-11-28T19:42:18.963" v="4541" actId="478"/>
          <ac:spMkLst>
            <pc:docMk/>
            <pc:sldMk cId="2483485070" sldId="470"/>
            <ac:spMk id="1051" creationId="{E24C457F-EBBA-E16E-234E-ABDF35A3046E}"/>
          </ac:spMkLst>
        </pc:spChg>
        <pc:spChg chg="add del mod">
          <ac:chgData name="Jonathan Mah" userId="5261b2f2f3e51194" providerId="LiveId" clId="{833092D5-9927-4807-BE3E-672C10A7E002}" dt="2023-11-28T19:44:25.914" v="4564" actId="478"/>
          <ac:spMkLst>
            <pc:docMk/>
            <pc:sldMk cId="2483485070" sldId="470"/>
            <ac:spMk id="1052" creationId="{E0E628A3-0852-3564-1158-D079D971B41E}"/>
          </ac:spMkLst>
        </pc:spChg>
        <pc:spChg chg="add del mod">
          <ac:chgData name="Jonathan Mah" userId="5261b2f2f3e51194" providerId="LiveId" clId="{833092D5-9927-4807-BE3E-672C10A7E002}" dt="2023-11-28T19:44:25.914" v="4564" actId="478"/>
          <ac:spMkLst>
            <pc:docMk/>
            <pc:sldMk cId="2483485070" sldId="470"/>
            <ac:spMk id="1053" creationId="{2EA133AD-A965-A833-FB7C-D9FFCD303FE3}"/>
          </ac:spMkLst>
        </pc:spChg>
        <pc:spChg chg="add del mod">
          <ac:chgData name="Jonathan Mah" userId="5261b2f2f3e51194" providerId="LiveId" clId="{833092D5-9927-4807-BE3E-672C10A7E002}" dt="2023-11-28T19:44:25.914" v="4564" actId="478"/>
          <ac:spMkLst>
            <pc:docMk/>
            <pc:sldMk cId="2483485070" sldId="470"/>
            <ac:spMk id="1054" creationId="{E7A4E7C3-DCC2-1254-7F48-692C576CBAE7}"/>
          </ac:spMkLst>
        </pc:spChg>
        <pc:spChg chg="add del mod">
          <ac:chgData name="Jonathan Mah" userId="5261b2f2f3e51194" providerId="LiveId" clId="{833092D5-9927-4807-BE3E-672C10A7E002}" dt="2023-11-28T19:44:25.914" v="4564" actId="478"/>
          <ac:spMkLst>
            <pc:docMk/>
            <pc:sldMk cId="2483485070" sldId="470"/>
            <ac:spMk id="1055" creationId="{78EAEDC0-17D7-FCD2-6382-14C3A1E19B53}"/>
          </ac:spMkLst>
        </pc:spChg>
        <pc:spChg chg="add del mod">
          <ac:chgData name="Jonathan Mah" userId="5261b2f2f3e51194" providerId="LiveId" clId="{833092D5-9927-4807-BE3E-672C10A7E002}" dt="2023-11-28T19:44:25.914" v="4564" actId="478"/>
          <ac:spMkLst>
            <pc:docMk/>
            <pc:sldMk cId="2483485070" sldId="470"/>
            <ac:spMk id="1056" creationId="{A6020F66-43F7-EBE0-B887-5040985F6778}"/>
          </ac:spMkLst>
        </pc:spChg>
        <pc:spChg chg="add del mod">
          <ac:chgData name="Jonathan Mah" userId="5261b2f2f3e51194" providerId="LiveId" clId="{833092D5-9927-4807-BE3E-672C10A7E002}" dt="2023-11-28T19:44:25.914" v="4564" actId="478"/>
          <ac:spMkLst>
            <pc:docMk/>
            <pc:sldMk cId="2483485070" sldId="470"/>
            <ac:spMk id="1057" creationId="{8A4486B1-320D-E5FD-C946-00B4D00D2A09}"/>
          </ac:spMkLst>
        </pc:spChg>
        <pc:spChg chg="add del mod">
          <ac:chgData name="Jonathan Mah" userId="5261b2f2f3e51194" providerId="LiveId" clId="{833092D5-9927-4807-BE3E-672C10A7E002}" dt="2023-11-28T19:44:25.914" v="4564" actId="478"/>
          <ac:spMkLst>
            <pc:docMk/>
            <pc:sldMk cId="2483485070" sldId="470"/>
            <ac:spMk id="1058" creationId="{69B75632-1C35-6C8D-B211-9D9665DE3E11}"/>
          </ac:spMkLst>
        </pc:spChg>
        <pc:spChg chg="add del mod">
          <ac:chgData name="Jonathan Mah" userId="5261b2f2f3e51194" providerId="LiveId" clId="{833092D5-9927-4807-BE3E-672C10A7E002}" dt="2023-11-28T19:44:25.914" v="4564" actId="478"/>
          <ac:spMkLst>
            <pc:docMk/>
            <pc:sldMk cId="2483485070" sldId="470"/>
            <ac:spMk id="1059" creationId="{490BA481-C85B-48CB-FB2E-4752869ABD4A}"/>
          </ac:spMkLst>
        </pc:spChg>
        <pc:spChg chg="add del mod">
          <ac:chgData name="Jonathan Mah" userId="5261b2f2f3e51194" providerId="LiveId" clId="{833092D5-9927-4807-BE3E-672C10A7E002}" dt="2023-11-28T19:44:25.914" v="4564" actId="478"/>
          <ac:spMkLst>
            <pc:docMk/>
            <pc:sldMk cId="2483485070" sldId="470"/>
            <ac:spMk id="1060" creationId="{C5E698F7-4B7A-0679-CDAA-1B33CA4E4BE2}"/>
          </ac:spMkLst>
        </pc:spChg>
        <pc:spChg chg="add del mod">
          <ac:chgData name="Jonathan Mah" userId="5261b2f2f3e51194" providerId="LiveId" clId="{833092D5-9927-4807-BE3E-672C10A7E002}" dt="2023-11-28T19:44:25.914" v="4564" actId="478"/>
          <ac:spMkLst>
            <pc:docMk/>
            <pc:sldMk cId="2483485070" sldId="470"/>
            <ac:spMk id="1061" creationId="{55E52085-9A2E-B841-5FCA-419A2A13B695}"/>
          </ac:spMkLst>
        </pc:spChg>
        <pc:spChg chg="add del mod">
          <ac:chgData name="Jonathan Mah" userId="5261b2f2f3e51194" providerId="LiveId" clId="{833092D5-9927-4807-BE3E-672C10A7E002}" dt="2023-11-28T19:44:25.914" v="4564" actId="478"/>
          <ac:spMkLst>
            <pc:docMk/>
            <pc:sldMk cId="2483485070" sldId="470"/>
            <ac:spMk id="1062" creationId="{EFCE1B96-8FF0-9D3B-2E16-CAEAA9B10197}"/>
          </ac:spMkLst>
        </pc:spChg>
        <pc:spChg chg="add del mod">
          <ac:chgData name="Jonathan Mah" userId="5261b2f2f3e51194" providerId="LiveId" clId="{833092D5-9927-4807-BE3E-672C10A7E002}" dt="2023-11-28T19:44:25.914" v="4564" actId="478"/>
          <ac:spMkLst>
            <pc:docMk/>
            <pc:sldMk cId="2483485070" sldId="470"/>
            <ac:spMk id="1063" creationId="{C9F034C7-1A76-C2D2-C9F5-63F163E70A9D}"/>
          </ac:spMkLst>
        </pc:spChg>
        <pc:spChg chg="add del mod">
          <ac:chgData name="Jonathan Mah" userId="5261b2f2f3e51194" providerId="LiveId" clId="{833092D5-9927-4807-BE3E-672C10A7E002}" dt="2023-11-28T19:44:25.914" v="4564" actId="478"/>
          <ac:spMkLst>
            <pc:docMk/>
            <pc:sldMk cId="2483485070" sldId="470"/>
            <ac:spMk id="1064" creationId="{5C33BD56-C48F-7277-8E1B-9ADB986543C2}"/>
          </ac:spMkLst>
        </pc:spChg>
        <pc:spChg chg="add del mod">
          <ac:chgData name="Jonathan Mah" userId="5261b2f2f3e51194" providerId="LiveId" clId="{833092D5-9927-4807-BE3E-672C10A7E002}" dt="2023-11-28T19:44:25.914" v="4564" actId="478"/>
          <ac:spMkLst>
            <pc:docMk/>
            <pc:sldMk cId="2483485070" sldId="470"/>
            <ac:spMk id="1065" creationId="{E3D45E0D-4214-46FC-DCD1-671766BA1690}"/>
          </ac:spMkLst>
        </pc:spChg>
        <pc:spChg chg="add del mod">
          <ac:chgData name="Jonathan Mah" userId="5261b2f2f3e51194" providerId="LiveId" clId="{833092D5-9927-4807-BE3E-672C10A7E002}" dt="2023-11-28T19:44:25.914" v="4564" actId="478"/>
          <ac:spMkLst>
            <pc:docMk/>
            <pc:sldMk cId="2483485070" sldId="470"/>
            <ac:spMk id="1066" creationId="{F74BDBC9-9754-B95D-CBE6-82E4E400DC85}"/>
          </ac:spMkLst>
        </pc:spChg>
        <pc:spChg chg="add del mod">
          <ac:chgData name="Jonathan Mah" userId="5261b2f2f3e51194" providerId="LiveId" clId="{833092D5-9927-4807-BE3E-672C10A7E002}" dt="2023-11-28T19:44:25.914" v="4564" actId="478"/>
          <ac:spMkLst>
            <pc:docMk/>
            <pc:sldMk cId="2483485070" sldId="470"/>
            <ac:spMk id="1067" creationId="{F494D0E2-FE3E-D3C3-E069-6257B24D30DE}"/>
          </ac:spMkLst>
        </pc:spChg>
        <pc:spChg chg="add del mod">
          <ac:chgData name="Jonathan Mah" userId="5261b2f2f3e51194" providerId="LiveId" clId="{833092D5-9927-4807-BE3E-672C10A7E002}" dt="2023-11-28T19:44:25.914" v="4564" actId="478"/>
          <ac:spMkLst>
            <pc:docMk/>
            <pc:sldMk cId="2483485070" sldId="470"/>
            <ac:spMk id="1068" creationId="{A6A8D642-F715-B747-4E6F-56F08B33B044}"/>
          </ac:spMkLst>
        </pc:spChg>
        <pc:spChg chg="add del mod">
          <ac:chgData name="Jonathan Mah" userId="5261b2f2f3e51194" providerId="LiveId" clId="{833092D5-9927-4807-BE3E-672C10A7E002}" dt="2023-11-28T19:44:25.914" v="4564" actId="478"/>
          <ac:spMkLst>
            <pc:docMk/>
            <pc:sldMk cId="2483485070" sldId="470"/>
            <ac:spMk id="1069" creationId="{52672033-A78E-CDA4-2283-B63EB50F43AA}"/>
          </ac:spMkLst>
        </pc:spChg>
        <pc:spChg chg="add del mod">
          <ac:chgData name="Jonathan Mah" userId="5261b2f2f3e51194" providerId="LiveId" clId="{833092D5-9927-4807-BE3E-672C10A7E002}" dt="2023-11-28T19:44:25.914" v="4564" actId="478"/>
          <ac:spMkLst>
            <pc:docMk/>
            <pc:sldMk cId="2483485070" sldId="470"/>
            <ac:spMk id="1070" creationId="{DFF0B88E-1454-B411-59AF-955F386CF3E0}"/>
          </ac:spMkLst>
        </pc:spChg>
        <pc:spChg chg="add del mod">
          <ac:chgData name="Jonathan Mah" userId="5261b2f2f3e51194" providerId="LiveId" clId="{833092D5-9927-4807-BE3E-672C10A7E002}" dt="2023-11-28T19:44:25.914" v="4564" actId="478"/>
          <ac:spMkLst>
            <pc:docMk/>
            <pc:sldMk cId="2483485070" sldId="470"/>
            <ac:spMk id="1071" creationId="{7C215184-970D-6C90-A408-16DC82FDDE89}"/>
          </ac:spMkLst>
        </pc:spChg>
        <pc:spChg chg="add del mod">
          <ac:chgData name="Jonathan Mah" userId="5261b2f2f3e51194" providerId="LiveId" clId="{833092D5-9927-4807-BE3E-672C10A7E002}" dt="2023-11-28T19:44:45.443" v="4568" actId="478"/>
          <ac:spMkLst>
            <pc:docMk/>
            <pc:sldMk cId="2483485070" sldId="470"/>
            <ac:spMk id="1072" creationId="{9647739D-6E0B-9F0F-935B-34CDFE2CE6AA}"/>
          </ac:spMkLst>
        </pc:spChg>
        <pc:spChg chg="add mod">
          <ac:chgData name="Jonathan Mah" userId="5261b2f2f3e51194" providerId="LiveId" clId="{833092D5-9927-4807-BE3E-672C10A7E002}" dt="2023-11-28T20:07:22.515" v="4674" actId="1036"/>
          <ac:spMkLst>
            <pc:docMk/>
            <pc:sldMk cId="2483485070" sldId="470"/>
            <ac:spMk id="1073" creationId="{58920FCA-EAA7-8778-EC8E-4A1BE6582B5D}"/>
          </ac:spMkLst>
        </pc:spChg>
        <pc:spChg chg="add mod">
          <ac:chgData name="Jonathan Mah" userId="5261b2f2f3e51194" providerId="LiveId" clId="{833092D5-9927-4807-BE3E-672C10A7E002}" dt="2023-11-28T20:07:22.515" v="4674" actId="1036"/>
          <ac:spMkLst>
            <pc:docMk/>
            <pc:sldMk cId="2483485070" sldId="470"/>
            <ac:spMk id="1074" creationId="{BC5548D8-A3C0-7219-7FD4-BE8A094D4050}"/>
          </ac:spMkLst>
        </pc:spChg>
        <pc:spChg chg="add mod">
          <ac:chgData name="Jonathan Mah" userId="5261b2f2f3e51194" providerId="LiveId" clId="{833092D5-9927-4807-BE3E-672C10A7E002}" dt="2023-11-28T20:07:22.515" v="4674" actId="1036"/>
          <ac:spMkLst>
            <pc:docMk/>
            <pc:sldMk cId="2483485070" sldId="470"/>
            <ac:spMk id="1075" creationId="{8E10BB87-33B4-4920-DCED-E5DA828C7248}"/>
          </ac:spMkLst>
        </pc:spChg>
        <pc:spChg chg="add mod">
          <ac:chgData name="Jonathan Mah" userId="5261b2f2f3e51194" providerId="LiveId" clId="{833092D5-9927-4807-BE3E-672C10A7E002}" dt="2023-11-28T20:07:22.515" v="4674" actId="1036"/>
          <ac:spMkLst>
            <pc:docMk/>
            <pc:sldMk cId="2483485070" sldId="470"/>
            <ac:spMk id="1076" creationId="{F7A9944F-7F5E-9FFE-5687-1BC180A19B25}"/>
          </ac:spMkLst>
        </pc:spChg>
        <pc:spChg chg="add mod">
          <ac:chgData name="Jonathan Mah" userId="5261b2f2f3e51194" providerId="LiveId" clId="{833092D5-9927-4807-BE3E-672C10A7E002}" dt="2023-11-28T20:07:22.515" v="4674" actId="1036"/>
          <ac:spMkLst>
            <pc:docMk/>
            <pc:sldMk cId="2483485070" sldId="470"/>
            <ac:spMk id="1077" creationId="{DFF6FB76-CD7B-DD69-1C07-96FA785A4DE6}"/>
          </ac:spMkLst>
        </pc:spChg>
        <pc:spChg chg="add mod">
          <ac:chgData name="Jonathan Mah" userId="5261b2f2f3e51194" providerId="LiveId" clId="{833092D5-9927-4807-BE3E-672C10A7E002}" dt="2023-11-28T20:07:22.515" v="4674" actId="1036"/>
          <ac:spMkLst>
            <pc:docMk/>
            <pc:sldMk cId="2483485070" sldId="470"/>
            <ac:spMk id="1078" creationId="{A2CB69EB-325B-5F47-1BFD-8765BEF6B08B}"/>
          </ac:spMkLst>
        </pc:spChg>
        <pc:spChg chg="add mod">
          <ac:chgData name="Jonathan Mah" userId="5261b2f2f3e51194" providerId="LiveId" clId="{833092D5-9927-4807-BE3E-672C10A7E002}" dt="2023-11-28T20:07:22.515" v="4674" actId="1036"/>
          <ac:spMkLst>
            <pc:docMk/>
            <pc:sldMk cId="2483485070" sldId="470"/>
            <ac:spMk id="1079" creationId="{9F651289-1261-317A-4696-A3E41C717BEC}"/>
          </ac:spMkLst>
        </pc:spChg>
        <pc:spChg chg="add mod">
          <ac:chgData name="Jonathan Mah" userId="5261b2f2f3e51194" providerId="LiveId" clId="{833092D5-9927-4807-BE3E-672C10A7E002}" dt="2023-11-28T20:07:22.515" v="4674" actId="1036"/>
          <ac:spMkLst>
            <pc:docMk/>
            <pc:sldMk cId="2483485070" sldId="470"/>
            <ac:spMk id="1080" creationId="{2723E325-D44F-A7D2-DB90-FC7F68B1FD44}"/>
          </ac:spMkLst>
        </pc:spChg>
        <pc:spChg chg="add mod">
          <ac:chgData name="Jonathan Mah" userId="5261b2f2f3e51194" providerId="LiveId" clId="{833092D5-9927-4807-BE3E-672C10A7E002}" dt="2023-11-28T20:07:22.515" v="4674" actId="1036"/>
          <ac:spMkLst>
            <pc:docMk/>
            <pc:sldMk cId="2483485070" sldId="470"/>
            <ac:spMk id="1081" creationId="{F3A36ECB-2F87-DA82-0308-C47E32A035A5}"/>
          </ac:spMkLst>
        </pc:spChg>
        <pc:spChg chg="add mod">
          <ac:chgData name="Jonathan Mah" userId="5261b2f2f3e51194" providerId="LiveId" clId="{833092D5-9927-4807-BE3E-672C10A7E002}" dt="2023-11-28T20:07:22.515" v="4674" actId="1036"/>
          <ac:spMkLst>
            <pc:docMk/>
            <pc:sldMk cId="2483485070" sldId="470"/>
            <ac:spMk id="1082" creationId="{6D576B4D-F387-6C49-A550-01201E545EBD}"/>
          </ac:spMkLst>
        </pc:spChg>
        <pc:spChg chg="add mod">
          <ac:chgData name="Jonathan Mah" userId="5261b2f2f3e51194" providerId="LiveId" clId="{833092D5-9927-4807-BE3E-672C10A7E002}" dt="2023-11-28T20:07:22.515" v="4674" actId="1036"/>
          <ac:spMkLst>
            <pc:docMk/>
            <pc:sldMk cId="2483485070" sldId="470"/>
            <ac:spMk id="1083" creationId="{8773CCDA-1D49-13D2-677F-EEE3ECD7DEFF}"/>
          </ac:spMkLst>
        </pc:spChg>
        <pc:spChg chg="add mod">
          <ac:chgData name="Jonathan Mah" userId="5261b2f2f3e51194" providerId="LiveId" clId="{833092D5-9927-4807-BE3E-672C10A7E002}" dt="2023-11-28T20:07:22.515" v="4674" actId="1036"/>
          <ac:spMkLst>
            <pc:docMk/>
            <pc:sldMk cId="2483485070" sldId="470"/>
            <ac:spMk id="1084" creationId="{AB0E63EE-4159-AD42-F99A-CF0C2B4E38EB}"/>
          </ac:spMkLst>
        </pc:spChg>
        <pc:spChg chg="add mod">
          <ac:chgData name="Jonathan Mah" userId="5261b2f2f3e51194" providerId="LiveId" clId="{833092D5-9927-4807-BE3E-672C10A7E002}" dt="2023-11-28T20:07:22.515" v="4674" actId="1036"/>
          <ac:spMkLst>
            <pc:docMk/>
            <pc:sldMk cId="2483485070" sldId="470"/>
            <ac:spMk id="1085" creationId="{2B5094F4-3E10-DD67-58A9-437F2BFADBF9}"/>
          </ac:spMkLst>
        </pc:spChg>
        <pc:spChg chg="add mod">
          <ac:chgData name="Jonathan Mah" userId="5261b2f2f3e51194" providerId="LiveId" clId="{833092D5-9927-4807-BE3E-672C10A7E002}" dt="2023-11-28T20:07:22.515" v="4674" actId="1036"/>
          <ac:spMkLst>
            <pc:docMk/>
            <pc:sldMk cId="2483485070" sldId="470"/>
            <ac:spMk id="1086" creationId="{144F1590-B373-705E-2600-E8F67FD33B66}"/>
          </ac:spMkLst>
        </pc:spChg>
        <pc:spChg chg="add mod">
          <ac:chgData name="Jonathan Mah" userId="5261b2f2f3e51194" providerId="LiveId" clId="{833092D5-9927-4807-BE3E-672C10A7E002}" dt="2023-11-28T20:07:22.515" v="4674" actId="1036"/>
          <ac:spMkLst>
            <pc:docMk/>
            <pc:sldMk cId="2483485070" sldId="470"/>
            <ac:spMk id="1087" creationId="{EA080601-98BC-1B83-2349-F0AB4861CA27}"/>
          </ac:spMkLst>
        </pc:spChg>
        <pc:spChg chg="add mod">
          <ac:chgData name="Jonathan Mah" userId="5261b2f2f3e51194" providerId="LiveId" clId="{833092D5-9927-4807-BE3E-672C10A7E002}" dt="2023-11-28T20:07:22.515" v="4674" actId="1036"/>
          <ac:spMkLst>
            <pc:docMk/>
            <pc:sldMk cId="2483485070" sldId="470"/>
            <ac:spMk id="1088" creationId="{EC217150-7DD3-719A-A6C1-659D4BEB9793}"/>
          </ac:spMkLst>
        </pc:spChg>
        <pc:spChg chg="add mod">
          <ac:chgData name="Jonathan Mah" userId="5261b2f2f3e51194" providerId="LiveId" clId="{833092D5-9927-4807-BE3E-672C10A7E002}" dt="2023-11-28T20:07:22.515" v="4674" actId="1036"/>
          <ac:spMkLst>
            <pc:docMk/>
            <pc:sldMk cId="2483485070" sldId="470"/>
            <ac:spMk id="1089" creationId="{03891BA7-6BF5-2F72-CDF1-59831B66EF86}"/>
          </ac:spMkLst>
        </pc:spChg>
        <pc:spChg chg="add mod">
          <ac:chgData name="Jonathan Mah" userId="5261b2f2f3e51194" providerId="LiveId" clId="{833092D5-9927-4807-BE3E-672C10A7E002}" dt="2023-11-28T20:07:22.515" v="4674" actId="1036"/>
          <ac:spMkLst>
            <pc:docMk/>
            <pc:sldMk cId="2483485070" sldId="470"/>
            <ac:spMk id="1090" creationId="{ACC90E27-941C-4049-A06D-8A85A6156E42}"/>
          </ac:spMkLst>
        </pc:spChg>
        <pc:spChg chg="add mod">
          <ac:chgData name="Jonathan Mah" userId="5261b2f2f3e51194" providerId="LiveId" clId="{833092D5-9927-4807-BE3E-672C10A7E002}" dt="2023-11-28T20:07:22.515" v="4674" actId="1036"/>
          <ac:spMkLst>
            <pc:docMk/>
            <pc:sldMk cId="2483485070" sldId="470"/>
            <ac:spMk id="1091" creationId="{39EB9E64-224A-7EFD-756B-6B5E52E2FB1A}"/>
          </ac:spMkLst>
        </pc:spChg>
        <pc:spChg chg="add mod">
          <ac:chgData name="Jonathan Mah" userId="5261b2f2f3e51194" providerId="LiveId" clId="{833092D5-9927-4807-BE3E-672C10A7E002}" dt="2023-11-28T20:07:22.515" v="4674" actId="1036"/>
          <ac:spMkLst>
            <pc:docMk/>
            <pc:sldMk cId="2483485070" sldId="470"/>
            <ac:spMk id="1092" creationId="{A3482451-1A74-4B1F-750E-BC1BF6F8E617}"/>
          </ac:spMkLst>
        </pc:spChg>
        <pc:spChg chg="add mod">
          <ac:chgData name="Jonathan Mah" userId="5261b2f2f3e51194" providerId="LiveId" clId="{833092D5-9927-4807-BE3E-672C10A7E002}" dt="2023-11-28T20:07:22.515" v="4674" actId="1036"/>
          <ac:spMkLst>
            <pc:docMk/>
            <pc:sldMk cId="2483485070" sldId="470"/>
            <ac:spMk id="1093" creationId="{398A84FB-36F7-A3E8-F352-87712CF1C2F8}"/>
          </ac:spMkLst>
        </pc:spChg>
        <pc:spChg chg="add mod">
          <ac:chgData name="Jonathan Mah" userId="5261b2f2f3e51194" providerId="LiveId" clId="{833092D5-9927-4807-BE3E-672C10A7E002}" dt="2023-11-28T20:07:22.515" v="4674" actId="1036"/>
          <ac:spMkLst>
            <pc:docMk/>
            <pc:sldMk cId="2483485070" sldId="470"/>
            <ac:spMk id="1094" creationId="{E28636B1-CEDC-0F33-7D37-9737E15FEAAF}"/>
          </ac:spMkLst>
        </pc:spChg>
        <pc:spChg chg="add del mod">
          <ac:chgData name="Jonathan Mah" userId="5261b2f2f3e51194" providerId="LiveId" clId="{833092D5-9927-4807-BE3E-672C10A7E002}" dt="2023-11-28T19:44:52.690" v="4569" actId="478"/>
          <ac:spMkLst>
            <pc:docMk/>
            <pc:sldMk cId="2483485070" sldId="470"/>
            <ac:spMk id="1095" creationId="{432ADFE6-446F-AD29-4304-59960024351B}"/>
          </ac:spMkLst>
        </pc:spChg>
        <pc:spChg chg="add del mod">
          <ac:chgData name="Jonathan Mah" userId="5261b2f2f3e51194" providerId="LiveId" clId="{833092D5-9927-4807-BE3E-672C10A7E002}" dt="2023-11-28T19:46:48.354" v="4598" actId="478"/>
          <ac:spMkLst>
            <pc:docMk/>
            <pc:sldMk cId="2483485070" sldId="470"/>
            <ac:spMk id="1096" creationId="{BD1603E8-015D-D775-C652-7CC8D4B3C339}"/>
          </ac:spMkLst>
        </pc:spChg>
        <pc:spChg chg="add mod">
          <ac:chgData name="Jonathan Mah" userId="5261b2f2f3e51194" providerId="LiveId" clId="{833092D5-9927-4807-BE3E-672C10A7E002}" dt="2023-11-28T20:07:22.515" v="4674" actId="1036"/>
          <ac:spMkLst>
            <pc:docMk/>
            <pc:sldMk cId="2483485070" sldId="470"/>
            <ac:spMk id="1097" creationId="{ED902458-5855-927B-C995-448945196D43}"/>
          </ac:spMkLst>
        </pc:spChg>
        <pc:spChg chg="add mod">
          <ac:chgData name="Jonathan Mah" userId="5261b2f2f3e51194" providerId="LiveId" clId="{833092D5-9927-4807-BE3E-672C10A7E002}" dt="2023-11-28T20:07:22.515" v="4674" actId="1036"/>
          <ac:spMkLst>
            <pc:docMk/>
            <pc:sldMk cId="2483485070" sldId="470"/>
            <ac:spMk id="1098" creationId="{58AF6D8D-024F-1A4C-093A-532A41BDBA77}"/>
          </ac:spMkLst>
        </pc:spChg>
        <pc:spChg chg="add mod">
          <ac:chgData name="Jonathan Mah" userId="5261b2f2f3e51194" providerId="LiveId" clId="{833092D5-9927-4807-BE3E-672C10A7E002}" dt="2023-11-28T20:07:22.515" v="4674" actId="1036"/>
          <ac:spMkLst>
            <pc:docMk/>
            <pc:sldMk cId="2483485070" sldId="470"/>
            <ac:spMk id="1099" creationId="{AC0A6D6E-DB05-6E0C-EC3F-729D31A65853}"/>
          </ac:spMkLst>
        </pc:spChg>
        <pc:spChg chg="add mod">
          <ac:chgData name="Jonathan Mah" userId="5261b2f2f3e51194" providerId="LiveId" clId="{833092D5-9927-4807-BE3E-672C10A7E002}" dt="2023-11-28T20:07:22.515" v="4674" actId="1036"/>
          <ac:spMkLst>
            <pc:docMk/>
            <pc:sldMk cId="2483485070" sldId="470"/>
            <ac:spMk id="1100" creationId="{375490D2-E31C-0C12-981E-8ED33D1D2E4F}"/>
          </ac:spMkLst>
        </pc:spChg>
        <pc:spChg chg="add mod">
          <ac:chgData name="Jonathan Mah" userId="5261b2f2f3e51194" providerId="LiveId" clId="{833092D5-9927-4807-BE3E-672C10A7E002}" dt="2023-11-28T20:07:22.515" v="4674" actId="1036"/>
          <ac:spMkLst>
            <pc:docMk/>
            <pc:sldMk cId="2483485070" sldId="470"/>
            <ac:spMk id="1101" creationId="{3CE93341-46DD-C6D2-87CF-23EA5CEF452D}"/>
          </ac:spMkLst>
        </pc:spChg>
        <pc:spChg chg="add mod">
          <ac:chgData name="Jonathan Mah" userId="5261b2f2f3e51194" providerId="LiveId" clId="{833092D5-9927-4807-BE3E-672C10A7E002}" dt="2023-11-28T20:07:22.515" v="4674" actId="1036"/>
          <ac:spMkLst>
            <pc:docMk/>
            <pc:sldMk cId="2483485070" sldId="470"/>
            <ac:spMk id="1102" creationId="{51A9FA63-F7B4-F3B5-6F01-650F72524C2C}"/>
          </ac:spMkLst>
        </pc:spChg>
        <pc:spChg chg="add mod">
          <ac:chgData name="Jonathan Mah" userId="5261b2f2f3e51194" providerId="LiveId" clId="{833092D5-9927-4807-BE3E-672C10A7E002}" dt="2023-11-28T20:07:22.515" v="4674" actId="1036"/>
          <ac:spMkLst>
            <pc:docMk/>
            <pc:sldMk cId="2483485070" sldId="470"/>
            <ac:spMk id="1103" creationId="{6A9E2855-46E0-358B-3E82-792F7275A4D7}"/>
          </ac:spMkLst>
        </pc:spChg>
        <pc:spChg chg="add mod">
          <ac:chgData name="Jonathan Mah" userId="5261b2f2f3e51194" providerId="LiveId" clId="{833092D5-9927-4807-BE3E-672C10A7E002}" dt="2023-11-28T20:07:22.515" v="4674" actId="1036"/>
          <ac:spMkLst>
            <pc:docMk/>
            <pc:sldMk cId="2483485070" sldId="470"/>
            <ac:spMk id="1104" creationId="{395A2AC9-54DB-8363-9165-37E67D7E59F1}"/>
          </ac:spMkLst>
        </pc:spChg>
        <pc:spChg chg="add mod">
          <ac:chgData name="Jonathan Mah" userId="5261b2f2f3e51194" providerId="LiveId" clId="{833092D5-9927-4807-BE3E-672C10A7E002}" dt="2023-11-28T20:07:22.515" v="4674" actId="1036"/>
          <ac:spMkLst>
            <pc:docMk/>
            <pc:sldMk cId="2483485070" sldId="470"/>
            <ac:spMk id="1105" creationId="{5395318C-90FF-C971-C1A8-D8647E59477C}"/>
          </ac:spMkLst>
        </pc:spChg>
        <pc:spChg chg="add mod">
          <ac:chgData name="Jonathan Mah" userId="5261b2f2f3e51194" providerId="LiveId" clId="{833092D5-9927-4807-BE3E-672C10A7E002}" dt="2023-11-28T20:07:22.515" v="4674" actId="1036"/>
          <ac:spMkLst>
            <pc:docMk/>
            <pc:sldMk cId="2483485070" sldId="470"/>
            <ac:spMk id="1106" creationId="{4A54C16E-CEFA-900B-9ABE-141FFBD4AFA3}"/>
          </ac:spMkLst>
        </pc:spChg>
        <pc:spChg chg="add mod">
          <ac:chgData name="Jonathan Mah" userId="5261b2f2f3e51194" providerId="LiveId" clId="{833092D5-9927-4807-BE3E-672C10A7E002}" dt="2023-11-28T20:07:22.515" v="4674" actId="1036"/>
          <ac:spMkLst>
            <pc:docMk/>
            <pc:sldMk cId="2483485070" sldId="470"/>
            <ac:spMk id="1107" creationId="{C283FBC8-4BA4-C9CC-5C37-BC253DE7C902}"/>
          </ac:spMkLst>
        </pc:spChg>
        <pc:spChg chg="add mod">
          <ac:chgData name="Jonathan Mah" userId="5261b2f2f3e51194" providerId="LiveId" clId="{833092D5-9927-4807-BE3E-672C10A7E002}" dt="2023-11-28T20:07:22.515" v="4674" actId="1036"/>
          <ac:spMkLst>
            <pc:docMk/>
            <pc:sldMk cId="2483485070" sldId="470"/>
            <ac:spMk id="1108" creationId="{DA6A4847-AA2F-FAAD-D075-58414760B20D}"/>
          </ac:spMkLst>
        </pc:spChg>
        <pc:spChg chg="add mod">
          <ac:chgData name="Jonathan Mah" userId="5261b2f2f3e51194" providerId="LiveId" clId="{833092D5-9927-4807-BE3E-672C10A7E002}" dt="2023-11-28T20:07:22.515" v="4674" actId="1036"/>
          <ac:spMkLst>
            <pc:docMk/>
            <pc:sldMk cId="2483485070" sldId="470"/>
            <ac:spMk id="1109" creationId="{82264D92-60BF-EF36-EF88-F8C4921C30CE}"/>
          </ac:spMkLst>
        </pc:spChg>
        <pc:spChg chg="add mod">
          <ac:chgData name="Jonathan Mah" userId="5261b2f2f3e51194" providerId="LiveId" clId="{833092D5-9927-4807-BE3E-672C10A7E002}" dt="2023-11-28T20:07:22.515" v="4674" actId="1036"/>
          <ac:spMkLst>
            <pc:docMk/>
            <pc:sldMk cId="2483485070" sldId="470"/>
            <ac:spMk id="1110" creationId="{DCB7CCD0-D651-DA00-C6C0-098FC1DC8EDD}"/>
          </ac:spMkLst>
        </pc:spChg>
        <pc:spChg chg="add mod">
          <ac:chgData name="Jonathan Mah" userId="5261b2f2f3e51194" providerId="LiveId" clId="{833092D5-9927-4807-BE3E-672C10A7E002}" dt="2023-11-28T20:07:22.515" v="4674" actId="1036"/>
          <ac:spMkLst>
            <pc:docMk/>
            <pc:sldMk cId="2483485070" sldId="470"/>
            <ac:spMk id="1111" creationId="{90A0637C-36B5-8401-0338-3511C74A32F4}"/>
          </ac:spMkLst>
        </pc:spChg>
        <pc:spChg chg="add mod">
          <ac:chgData name="Jonathan Mah" userId="5261b2f2f3e51194" providerId="LiveId" clId="{833092D5-9927-4807-BE3E-672C10A7E002}" dt="2023-11-28T20:07:22.515" v="4674" actId="1036"/>
          <ac:spMkLst>
            <pc:docMk/>
            <pc:sldMk cId="2483485070" sldId="470"/>
            <ac:spMk id="1112" creationId="{DD865A2D-8168-1B8E-C2E8-1A3388E60EA7}"/>
          </ac:spMkLst>
        </pc:spChg>
        <pc:spChg chg="add mod">
          <ac:chgData name="Jonathan Mah" userId="5261b2f2f3e51194" providerId="LiveId" clId="{833092D5-9927-4807-BE3E-672C10A7E002}" dt="2023-11-28T20:07:22.515" v="4674" actId="1036"/>
          <ac:spMkLst>
            <pc:docMk/>
            <pc:sldMk cId="2483485070" sldId="470"/>
            <ac:spMk id="1113" creationId="{855D79CE-7857-D529-A766-08AC00D089F6}"/>
          </ac:spMkLst>
        </pc:spChg>
        <pc:spChg chg="add mod">
          <ac:chgData name="Jonathan Mah" userId="5261b2f2f3e51194" providerId="LiveId" clId="{833092D5-9927-4807-BE3E-672C10A7E002}" dt="2023-11-28T20:07:22.515" v="4674" actId="1036"/>
          <ac:spMkLst>
            <pc:docMk/>
            <pc:sldMk cId="2483485070" sldId="470"/>
            <ac:spMk id="1114" creationId="{15D6C84C-5D49-8EDD-3E97-D780576ADC71}"/>
          </ac:spMkLst>
        </pc:spChg>
        <pc:spChg chg="add del mod">
          <ac:chgData name="Jonathan Mah" userId="5261b2f2f3e51194" providerId="LiveId" clId="{833092D5-9927-4807-BE3E-672C10A7E002}" dt="2023-11-28T19:46:42.639" v="4595" actId="478"/>
          <ac:spMkLst>
            <pc:docMk/>
            <pc:sldMk cId="2483485070" sldId="470"/>
            <ac:spMk id="1115" creationId="{20D6092C-A8D0-BCBF-919F-DCBF0ABF8618}"/>
          </ac:spMkLst>
        </pc:spChg>
        <pc:spChg chg="add mod">
          <ac:chgData name="Jonathan Mah" userId="5261b2f2f3e51194" providerId="LiveId" clId="{833092D5-9927-4807-BE3E-672C10A7E002}" dt="2023-11-28T20:02:53.480" v="4619" actId="1076"/>
          <ac:spMkLst>
            <pc:docMk/>
            <pc:sldMk cId="2483485070" sldId="470"/>
            <ac:spMk id="1117" creationId="{3A67784F-B383-1E56-F0F8-5E5E4FD06A4D}"/>
          </ac:spMkLst>
        </pc:spChg>
        <pc:spChg chg="add mod">
          <ac:chgData name="Jonathan Mah" userId="5261b2f2f3e51194" providerId="LiveId" clId="{833092D5-9927-4807-BE3E-672C10A7E002}" dt="2023-11-28T20:02:53.480" v="4619" actId="1076"/>
          <ac:spMkLst>
            <pc:docMk/>
            <pc:sldMk cId="2483485070" sldId="470"/>
            <ac:spMk id="1118" creationId="{667AA747-C6CF-F54F-5844-F3E73AAD0E52}"/>
          </ac:spMkLst>
        </pc:spChg>
        <pc:spChg chg="add mod">
          <ac:chgData name="Jonathan Mah" userId="5261b2f2f3e51194" providerId="LiveId" clId="{833092D5-9927-4807-BE3E-672C10A7E002}" dt="2023-11-28T20:07:22.515" v="4674" actId="1036"/>
          <ac:spMkLst>
            <pc:docMk/>
            <pc:sldMk cId="2483485070" sldId="470"/>
            <ac:spMk id="1123" creationId="{BAE95D36-E49C-2864-111E-6B2DC5505FE8}"/>
          </ac:spMkLst>
        </pc:spChg>
        <pc:picChg chg="add del mod">
          <ac:chgData name="Jonathan Mah" userId="5261b2f2f3e51194" providerId="LiveId" clId="{833092D5-9927-4807-BE3E-672C10A7E002}" dt="2023-11-28T19:39:11.877" v="4509" actId="478"/>
          <ac:picMkLst>
            <pc:docMk/>
            <pc:sldMk cId="2483485070" sldId="470"/>
            <ac:picMk id="2" creationId="{AE15DDFB-3C56-BD69-F547-5547605ED25F}"/>
          </ac:picMkLst>
        </pc:picChg>
        <pc:picChg chg="del mod modCrop">
          <ac:chgData name="Jonathan Mah" userId="5261b2f2f3e51194" providerId="LiveId" clId="{833092D5-9927-4807-BE3E-672C10A7E002}" dt="2023-11-28T19:41:49.669" v="4534" actId="478"/>
          <ac:picMkLst>
            <pc:docMk/>
            <pc:sldMk cId="2483485070" sldId="470"/>
            <ac:picMk id="4" creationId="{163FF6E6-7E4A-3711-0ABA-8B2CB15FEFA5}"/>
          </ac:picMkLst>
        </pc:picChg>
        <pc:picChg chg="add del mod modCrop">
          <ac:chgData name="Jonathan Mah" userId="5261b2f2f3e51194" providerId="LiveId" clId="{833092D5-9927-4807-BE3E-672C10A7E002}" dt="2023-11-28T19:41:49.669" v="4534" actId="478"/>
          <ac:picMkLst>
            <pc:docMk/>
            <pc:sldMk cId="2483485070" sldId="470"/>
            <ac:picMk id="37" creationId="{9E837CD9-8DC2-916F-8D9F-8CDFE2EBF052}"/>
          </ac:picMkLst>
        </pc:picChg>
        <pc:picChg chg="add del mod modCrop">
          <ac:chgData name="Jonathan Mah" userId="5261b2f2f3e51194" providerId="LiveId" clId="{833092D5-9927-4807-BE3E-672C10A7E002}" dt="2023-11-28T19:41:49.669" v="4534" actId="478"/>
          <ac:picMkLst>
            <pc:docMk/>
            <pc:sldMk cId="2483485070" sldId="470"/>
            <ac:picMk id="38" creationId="{9A070692-F5F8-C661-00A8-9F2D88D30B36}"/>
          </ac:picMkLst>
        </pc:picChg>
        <pc:picChg chg="add del mod modCrop">
          <ac:chgData name="Jonathan Mah" userId="5261b2f2f3e51194" providerId="LiveId" clId="{833092D5-9927-4807-BE3E-672C10A7E002}" dt="2023-11-28T19:41:49.669" v="4534" actId="478"/>
          <ac:picMkLst>
            <pc:docMk/>
            <pc:sldMk cId="2483485070" sldId="470"/>
            <ac:picMk id="39" creationId="{E332D01F-C0D1-A132-3F32-3184347AA82F}"/>
          </ac:picMkLst>
        </pc:picChg>
        <pc:picChg chg="del mod">
          <ac:chgData name="Jonathan Mah" userId="5261b2f2f3e51194" providerId="LiveId" clId="{833092D5-9927-4807-BE3E-672C10A7E002}" dt="2023-11-28T20:02:44.384" v="4618" actId="478"/>
          <ac:picMkLst>
            <pc:docMk/>
            <pc:sldMk cId="2483485070" sldId="470"/>
            <ac:picMk id="1026" creationId="{DD4C4A52-4B95-A37E-A72D-AF46256D6BE0}"/>
          </ac:picMkLst>
        </pc:picChg>
        <pc:picChg chg="del">
          <ac:chgData name="Jonathan Mah" userId="5261b2f2f3e51194" providerId="LiveId" clId="{833092D5-9927-4807-BE3E-672C10A7E002}" dt="2023-11-28T19:06:57.641" v="4495" actId="478"/>
          <ac:picMkLst>
            <pc:docMk/>
            <pc:sldMk cId="2483485070" sldId="470"/>
            <ac:picMk id="1028" creationId="{E013B1B8-B811-9201-9FF7-402541BF0B6D}"/>
          </ac:picMkLst>
        </pc:picChg>
        <pc:picChg chg="del">
          <ac:chgData name="Jonathan Mah" userId="5261b2f2f3e51194" providerId="LiveId" clId="{833092D5-9927-4807-BE3E-672C10A7E002}" dt="2023-11-28T19:06:57.641" v="4495" actId="478"/>
          <ac:picMkLst>
            <pc:docMk/>
            <pc:sldMk cId="2483485070" sldId="470"/>
            <ac:picMk id="1030" creationId="{155C48D7-22DA-D3B2-F104-5F76724C1860}"/>
          </ac:picMkLst>
        </pc:picChg>
        <pc:picChg chg="add mod">
          <ac:chgData name="Jonathan Mah" userId="5261b2f2f3e51194" providerId="LiveId" clId="{833092D5-9927-4807-BE3E-672C10A7E002}" dt="2023-11-28T20:07:22.515" v="4674" actId="1036"/>
          <ac:picMkLst>
            <pc:docMk/>
            <pc:sldMk cId="2483485070" sldId="470"/>
            <ac:picMk id="1125" creationId="{379AB3F1-AF8A-40D0-2D3A-4C6B033EC13A}"/>
          </ac:picMkLst>
        </pc:picChg>
        <pc:inkChg chg="add del">
          <ac:chgData name="Jonathan Mah" userId="5261b2f2f3e51194" providerId="LiveId" clId="{833092D5-9927-4807-BE3E-672C10A7E002}" dt="2023-11-28T20:03:05.601" v="4621" actId="9405"/>
          <ac:inkMkLst>
            <pc:docMk/>
            <pc:sldMk cId="2483485070" sldId="470"/>
            <ac:inkMk id="1119" creationId="{59597772-DF16-FF9B-DD03-545D51879B50}"/>
          </ac:inkMkLst>
        </pc:inkChg>
        <pc:inkChg chg="add del">
          <ac:chgData name="Jonathan Mah" userId="5261b2f2f3e51194" providerId="LiveId" clId="{833092D5-9927-4807-BE3E-672C10A7E002}" dt="2023-11-28T20:03:11.430" v="4623" actId="9405"/>
          <ac:inkMkLst>
            <pc:docMk/>
            <pc:sldMk cId="2483485070" sldId="470"/>
            <ac:inkMk id="1120" creationId="{C7D1B99B-1C4F-8494-3212-7146C8F01CD0}"/>
          </ac:inkMkLst>
        </pc:inkChg>
        <pc:inkChg chg="add mod">
          <ac:chgData name="Jonathan Mah" userId="5261b2f2f3e51194" providerId="LiveId" clId="{833092D5-9927-4807-BE3E-672C10A7E002}" dt="2023-11-28T20:07:03.797" v="4662" actId="1076"/>
          <ac:inkMkLst>
            <pc:docMk/>
            <pc:sldMk cId="2483485070" sldId="470"/>
            <ac:inkMk id="1121" creationId="{8CE87112-ED93-B28C-0A25-13AC0E872733}"/>
          </ac:inkMkLst>
        </pc:inkChg>
        <pc:inkChg chg="add mod">
          <ac:chgData name="Jonathan Mah" userId="5261b2f2f3e51194" providerId="LiveId" clId="{833092D5-9927-4807-BE3E-672C10A7E002}" dt="2023-11-28T20:07:06.606" v="4663" actId="1076"/>
          <ac:inkMkLst>
            <pc:docMk/>
            <pc:sldMk cId="2483485070" sldId="470"/>
            <ac:inkMk id="1122" creationId="{1C974CED-DA5C-F6D4-7128-5776228AEE27}"/>
          </ac:inkMkLst>
        </pc:inkChg>
        <pc:cxnChg chg="mod">
          <ac:chgData name="Jonathan Mah" userId="5261b2f2f3e51194" providerId="LiveId" clId="{833092D5-9927-4807-BE3E-672C10A7E002}" dt="2023-11-28T20:07:22.515" v="4674" actId="1036"/>
          <ac:cxnSpMkLst>
            <pc:docMk/>
            <pc:sldMk cId="2483485070" sldId="470"/>
            <ac:cxnSpMk id="30" creationId="{B0FB314C-2DCF-D9E6-0373-00EFAAB40915}"/>
          </ac:cxnSpMkLst>
        </pc:cxnChg>
        <pc:cxnChg chg="add mod">
          <ac:chgData name="Jonathan Mah" userId="5261b2f2f3e51194" providerId="LiveId" clId="{833092D5-9927-4807-BE3E-672C10A7E002}" dt="2023-11-28T20:02:53.480" v="4619" actId="1076"/>
          <ac:cxnSpMkLst>
            <pc:docMk/>
            <pc:sldMk cId="2483485070" sldId="470"/>
            <ac:cxnSpMk id="1116" creationId="{B5F1F77F-7E9E-892C-AD36-7599188FA86F}"/>
          </ac:cxnSpMkLst>
        </pc:cxnChg>
      </pc:sldChg>
      <pc:sldChg chg="addSp delSp modSp add mod">
        <pc:chgData name="Jonathan Mah" userId="5261b2f2f3e51194" providerId="LiveId" clId="{833092D5-9927-4807-BE3E-672C10A7E002}" dt="2023-12-07T19:21:09.069" v="4736" actId="20577"/>
        <pc:sldMkLst>
          <pc:docMk/>
          <pc:sldMk cId="1287424033" sldId="471"/>
        </pc:sldMkLst>
        <pc:spChg chg="add mod">
          <ac:chgData name="Jonathan Mah" userId="5261b2f2f3e51194" providerId="LiveId" clId="{833092D5-9927-4807-BE3E-672C10A7E002}" dt="2023-12-07T19:19:11.848" v="4696" actId="122"/>
          <ac:spMkLst>
            <pc:docMk/>
            <pc:sldMk cId="1287424033" sldId="471"/>
            <ac:spMk id="4" creationId="{F0923197-846F-14E2-169F-9A677F9A8ECF}"/>
          </ac:spMkLst>
        </pc:spChg>
        <pc:spChg chg="add mod">
          <ac:chgData name="Jonathan Mah" userId="5261b2f2f3e51194" providerId="LiveId" clId="{833092D5-9927-4807-BE3E-672C10A7E002}" dt="2023-12-07T19:20:39.980" v="4721" actId="14100"/>
          <ac:spMkLst>
            <pc:docMk/>
            <pc:sldMk cId="1287424033" sldId="471"/>
            <ac:spMk id="5" creationId="{93B3ED95-A49F-CACA-DC6B-8C16728EAEE5}"/>
          </ac:spMkLst>
        </pc:spChg>
        <pc:spChg chg="add mod">
          <ac:chgData name="Jonathan Mah" userId="5261b2f2f3e51194" providerId="LiveId" clId="{833092D5-9927-4807-BE3E-672C10A7E002}" dt="2023-12-07T19:20:37.093" v="4720" actId="1076"/>
          <ac:spMkLst>
            <pc:docMk/>
            <pc:sldMk cId="1287424033" sldId="471"/>
            <ac:spMk id="6" creationId="{83FC9DCA-6008-F928-88D7-090EA288C1F5}"/>
          </ac:spMkLst>
        </pc:spChg>
        <pc:spChg chg="mod">
          <ac:chgData name="Jonathan Mah" userId="5261b2f2f3e51194" providerId="LiveId" clId="{833092D5-9927-4807-BE3E-672C10A7E002}" dt="2023-12-07T19:19:58.788" v="4711" actId="1076"/>
          <ac:spMkLst>
            <pc:docMk/>
            <pc:sldMk cId="1287424033" sldId="471"/>
            <ac:spMk id="7" creationId="{B6235EB4-907D-C568-39F9-75AD0BAD7A4A}"/>
          </ac:spMkLst>
        </pc:spChg>
        <pc:spChg chg="del">
          <ac:chgData name="Jonathan Mah" userId="5261b2f2f3e51194" providerId="LiveId" clId="{833092D5-9927-4807-BE3E-672C10A7E002}" dt="2023-12-07T19:19:45.757" v="4705" actId="478"/>
          <ac:spMkLst>
            <pc:docMk/>
            <pc:sldMk cId="1287424033" sldId="471"/>
            <ac:spMk id="8" creationId="{F7E9F5D5-0FD7-2444-05D8-7152251DAE1A}"/>
          </ac:spMkLst>
        </pc:spChg>
        <pc:spChg chg="del">
          <ac:chgData name="Jonathan Mah" userId="5261b2f2f3e51194" providerId="LiveId" clId="{833092D5-9927-4807-BE3E-672C10A7E002}" dt="2023-12-07T19:19:46.734" v="4706" actId="478"/>
          <ac:spMkLst>
            <pc:docMk/>
            <pc:sldMk cId="1287424033" sldId="471"/>
            <ac:spMk id="9" creationId="{5084A754-EE8F-48E4-C25E-94F77EEC0CED}"/>
          </ac:spMkLst>
        </pc:spChg>
        <pc:spChg chg="mod">
          <ac:chgData name="Jonathan Mah" userId="5261b2f2f3e51194" providerId="LiveId" clId="{833092D5-9927-4807-BE3E-672C10A7E002}" dt="2023-12-07T19:19:58.788" v="4711" actId="1076"/>
          <ac:spMkLst>
            <pc:docMk/>
            <pc:sldMk cId="1287424033" sldId="471"/>
            <ac:spMk id="10" creationId="{D82BFC3A-E37B-84F8-2492-DD15E99BA42C}"/>
          </ac:spMkLst>
        </pc:spChg>
        <pc:spChg chg="del">
          <ac:chgData name="Jonathan Mah" userId="5261b2f2f3e51194" providerId="LiveId" clId="{833092D5-9927-4807-BE3E-672C10A7E002}" dt="2023-12-07T19:19:35.030" v="4700" actId="478"/>
          <ac:spMkLst>
            <pc:docMk/>
            <pc:sldMk cId="1287424033" sldId="471"/>
            <ac:spMk id="11" creationId="{C5FABD24-2D20-6D88-D0A1-9C99AC72C24E}"/>
          </ac:spMkLst>
        </pc:spChg>
        <pc:spChg chg="del">
          <ac:chgData name="Jonathan Mah" userId="5261b2f2f3e51194" providerId="LiveId" clId="{833092D5-9927-4807-BE3E-672C10A7E002}" dt="2023-12-07T19:19:47.693" v="4707" actId="478"/>
          <ac:spMkLst>
            <pc:docMk/>
            <pc:sldMk cId="1287424033" sldId="471"/>
            <ac:spMk id="12" creationId="{34075B35-B0C8-F40D-4BC8-6D569A5E776A}"/>
          </ac:spMkLst>
        </pc:spChg>
        <pc:spChg chg="add mod">
          <ac:chgData name="Jonathan Mah" userId="5261b2f2f3e51194" providerId="LiveId" clId="{833092D5-9927-4807-BE3E-672C10A7E002}" dt="2023-12-07T19:21:09.069" v="4736" actId="20577"/>
          <ac:spMkLst>
            <pc:docMk/>
            <pc:sldMk cId="1287424033" sldId="471"/>
            <ac:spMk id="13" creationId="{D7C028C5-C948-B6D3-9D30-F063EFD5E32B}"/>
          </ac:spMkLst>
        </pc:spChg>
        <pc:spChg chg="mod">
          <ac:chgData name="Jonathan Mah" userId="5261b2f2f3e51194" providerId="LiveId" clId="{833092D5-9927-4807-BE3E-672C10A7E002}" dt="2023-12-07T19:20:13.229" v="4713" actId="14100"/>
          <ac:spMkLst>
            <pc:docMk/>
            <pc:sldMk cId="1287424033" sldId="471"/>
            <ac:spMk id="40" creationId="{C78A8C27-D300-49F9-3E74-76BC4B16D2BB}"/>
          </ac:spMkLst>
        </pc:spChg>
        <pc:spChg chg="mod">
          <ac:chgData name="Jonathan Mah" userId="5261b2f2f3e51194" providerId="LiveId" clId="{833092D5-9927-4807-BE3E-672C10A7E002}" dt="2023-12-07T19:19:54.670" v="4710" actId="1076"/>
          <ac:spMkLst>
            <pc:docMk/>
            <pc:sldMk cId="1287424033" sldId="471"/>
            <ac:spMk id="41" creationId="{1C4DB7E7-B1B6-A1B6-6DF9-AFDD0F38C903}"/>
          </ac:spMkLst>
        </pc:spChg>
        <pc:spChg chg="mod">
          <ac:chgData name="Jonathan Mah" userId="5261b2f2f3e51194" providerId="LiveId" clId="{833092D5-9927-4807-BE3E-672C10A7E002}" dt="2023-12-07T19:19:54.670" v="4710" actId="1076"/>
          <ac:spMkLst>
            <pc:docMk/>
            <pc:sldMk cId="1287424033" sldId="471"/>
            <ac:spMk id="42" creationId="{A8DCC46E-4549-81E5-BB88-80F2231C18DB}"/>
          </ac:spMkLst>
        </pc:spChg>
        <pc:spChg chg="mod">
          <ac:chgData name="Jonathan Mah" userId="5261b2f2f3e51194" providerId="LiveId" clId="{833092D5-9927-4807-BE3E-672C10A7E002}" dt="2023-12-07T19:19:54.670" v="4710" actId="1076"/>
          <ac:spMkLst>
            <pc:docMk/>
            <pc:sldMk cId="1287424033" sldId="471"/>
            <ac:spMk id="43" creationId="{BD6F0D26-EC8F-EA68-0F94-00BE8DAE02EE}"/>
          </ac:spMkLst>
        </pc:spChg>
        <pc:spChg chg="mod">
          <ac:chgData name="Jonathan Mah" userId="5261b2f2f3e51194" providerId="LiveId" clId="{833092D5-9927-4807-BE3E-672C10A7E002}" dt="2023-12-07T19:19:54.670" v="4710" actId="1076"/>
          <ac:spMkLst>
            <pc:docMk/>
            <pc:sldMk cId="1287424033" sldId="471"/>
            <ac:spMk id="47" creationId="{432CB0BF-AA66-4ACB-3A6E-D7846E1F74E8}"/>
          </ac:spMkLst>
        </pc:spChg>
        <pc:spChg chg="mod">
          <ac:chgData name="Jonathan Mah" userId="5261b2f2f3e51194" providerId="LiveId" clId="{833092D5-9927-4807-BE3E-672C10A7E002}" dt="2023-12-07T19:19:54.670" v="4710" actId="1076"/>
          <ac:spMkLst>
            <pc:docMk/>
            <pc:sldMk cId="1287424033" sldId="471"/>
            <ac:spMk id="48" creationId="{203535C5-8B49-9F5F-3BE9-E5E7804352FE}"/>
          </ac:spMkLst>
        </pc:spChg>
        <pc:spChg chg="mod">
          <ac:chgData name="Jonathan Mah" userId="5261b2f2f3e51194" providerId="LiveId" clId="{833092D5-9927-4807-BE3E-672C10A7E002}" dt="2023-12-07T19:19:54.670" v="4710" actId="1076"/>
          <ac:spMkLst>
            <pc:docMk/>
            <pc:sldMk cId="1287424033" sldId="471"/>
            <ac:spMk id="49" creationId="{BE4F2E18-FC85-7454-DCAF-DF54A3AF3DCE}"/>
          </ac:spMkLst>
        </pc:spChg>
        <pc:spChg chg="mod">
          <ac:chgData name="Jonathan Mah" userId="5261b2f2f3e51194" providerId="LiveId" clId="{833092D5-9927-4807-BE3E-672C10A7E002}" dt="2023-12-07T19:19:54.670" v="4710" actId="1076"/>
          <ac:spMkLst>
            <pc:docMk/>
            <pc:sldMk cId="1287424033" sldId="471"/>
            <ac:spMk id="50" creationId="{619263D8-5B3D-27EE-A13C-95D01AEBEBBF}"/>
          </ac:spMkLst>
        </pc:spChg>
        <pc:spChg chg="mod">
          <ac:chgData name="Jonathan Mah" userId="5261b2f2f3e51194" providerId="LiveId" clId="{833092D5-9927-4807-BE3E-672C10A7E002}" dt="2023-12-07T19:20:15.332" v="4714" actId="14100"/>
          <ac:spMkLst>
            <pc:docMk/>
            <pc:sldMk cId="1287424033" sldId="471"/>
            <ac:spMk id="51" creationId="{87F18EBC-162F-85B4-1DAD-BA25EA0F0998}"/>
          </ac:spMkLst>
        </pc:spChg>
        <pc:spChg chg="mod">
          <ac:chgData name="Jonathan Mah" userId="5261b2f2f3e51194" providerId="LiveId" clId="{833092D5-9927-4807-BE3E-672C10A7E002}" dt="2023-12-07T19:19:54.670" v="4710" actId="1076"/>
          <ac:spMkLst>
            <pc:docMk/>
            <pc:sldMk cId="1287424033" sldId="471"/>
            <ac:spMk id="52" creationId="{F6F2568B-622C-AE2A-08E2-776EEE540FE7}"/>
          </ac:spMkLst>
        </pc:spChg>
        <pc:spChg chg="mod">
          <ac:chgData name="Jonathan Mah" userId="5261b2f2f3e51194" providerId="LiveId" clId="{833092D5-9927-4807-BE3E-672C10A7E002}" dt="2023-12-07T19:19:54.670" v="4710" actId="1076"/>
          <ac:spMkLst>
            <pc:docMk/>
            <pc:sldMk cId="1287424033" sldId="471"/>
            <ac:spMk id="53" creationId="{A84280DA-F79A-0430-2B4B-DAEE2488DF3C}"/>
          </ac:spMkLst>
        </pc:spChg>
        <pc:spChg chg="mod">
          <ac:chgData name="Jonathan Mah" userId="5261b2f2f3e51194" providerId="LiveId" clId="{833092D5-9927-4807-BE3E-672C10A7E002}" dt="2023-12-07T19:20:18.878" v="4715" actId="14100"/>
          <ac:spMkLst>
            <pc:docMk/>
            <pc:sldMk cId="1287424033" sldId="471"/>
            <ac:spMk id="54" creationId="{820318C5-CE50-2FF7-8E3F-3A080FE941E7}"/>
          </ac:spMkLst>
        </pc:spChg>
        <pc:spChg chg="mod">
          <ac:chgData name="Jonathan Mah" userId="5261b2f2f3e51194" providerId="LiveId" clId="{833092D5-9927-4807-BE3E-672C10A7E002}" dt="2023-12-07T19:19:54.670" v="4710" actId="1076"/>
          <ac:spMkLst>
            <pc:docMk/>
            <pc:sldMk cId="1287424033" sldId="471"/>
            <ac:spMk id="55" creationId="{68D15466-5D30-BFC6-C0ED-F19024303D9F}"/>
          </ac:spMkLst>
        </pc:spChg>
        <pc:spChg chg="mod">
          <ac:chgData name="Jonathan Mah" userId="5261b2f2f3e51194" providerId="LiveId" clId="{833092D5-9927-4807-BE3E-672C10A7E002}" dt="2023-12-07T19:20:22.205" v="4716" actId="14100"/>
          <ac:spMkLst>
            <pc:docMk/>
            <pc:sldMk cId="1287424033" sldId="471"/>
            <ac:spMk id="56" creationId="{481572D2-F48E-1F38-CA86-D77AD10CA246}"/>
          </ac:spMkLst>
        </pc:spChg>
        <pc:spChg chg="mod">
          <ac:chgData name="Jonathan Mah" userId="5261b2f2f3e51194" providerId="LiveId" clId="{833092D5-9927-4807-BE3E-672C10A7E002}" dt="2023-12-07T19:20:10.580" v="4712" actId="14100"/>
          <ac:spMkLst>
            <pc:docMk/>
            <pc:sldMk cId="1287424033" sldId="471"/>
            <ac:spMk id="57" creationId="{4790970E-F1DA-7C66-B5CF-7EC9FB0838A9}"/>
          </ac:spMkLst>
        </pc:spChg>
        <pc:spChg chg="mod">
          <ac:chgData name="Jonathan Mah" userId="5261b2f2f3e51194" providerId="LiveId" clId="{833092D5-9927-4807-BE3E-672C10A7E002}" dt="2023-12-07T19:20:55.980" v="4729" actId="14100"/>
          <ac:spMkLst>
            <pc:docMk/>
            <pc:sldMk cId="1287424033" sldId="471"/>
            <ac:spMk id="58" creationId="{E7AC74F6-6F0A-88C3-685E-35DE575F1609}"/>
          </ac:spMkLst>
        </pc:spChg>
        <pc:spChg chg="mod">
          <ac:chgData name="Jonathan Mah" userId="5261b2f2f3e51194" providerId="LiveId" clId="{833092D5-9927-4807-BE3E-672C10A7E002}" dt="2023-12-07T19:20:54.292" v="4728" actId="14100"/>
          <ac:spMkLst>
            <pc:docMk/>
            <pc:sldMk cId="1287424033" sldId="471"/>
            <ac:spMk id="59" creationId="{D6314813-F84C-B205-1041-AC1A97AB1AE6}"/>
          </ac:spMkLst>
        </pc:spChg>
        <pc:spChg chg="mod">
          <ac:chgData name="Jonathan Mah" userId="5261b2f2f3e51194" providerId="LiveId" clId="{833092D5-9927-4807-BE3E-672C10A7E002}" dt="2023-12-07T19:20:52.188" v="4727" actId="14100"/>
          <ac:spMkLst>
            <pc:docMk/>
            <pc:sldMk cId="1287424033" sldId="471"/>
            <ac:spMk id="60" creationId="{D9CA0DD9-A08A-E817-ED22-C04AD94CAE6A}"/>
          </ac:spMkLst>
        </pc:spChg>
        <pc:spChg chg="mod">
          <ac:chgData name="Jonathan Mah" userId="5261b2f2f3e51194" providerId="LiveId" clId="{833092D5-9927-4807-BE3E-672C10A7E002}" dt="2023-12-07T19:20:50.454" v="4726" actId="14100"/>
          <ac:spMkLst>
            <pc:docMk/>
            <pc:sldMk cId="1287424033" sldId="471"/>
            <ac:spMk id="61" creationId="{EF24F33A-B3D5-E54B-9904-32ACAB50F9F5}"/>
          </ac:spMkLst>
        </pc:spChg>
        <pc:spChg chg="mod">
          <ac:chgData name="Jonathan Mah" userId="5261b2f2f3e51194" providerId="LiveId" clId="{833092D5-9927-4807-BE3E-672C10A7E002}" dt="2023-12-07T19:20:48.500" v="4725" actId="14100"/>
          <ac:spMkLst>
            <pc:docMk/>
            <pc:sldMk cId="1287424033" sldId="471"/>
            <ac:spMk id="62" creationId="{A4249E00-401B-B88E-34B7-10420C1EA987}"/>
          </ac:spMkLst>
        </pc:spChg>
        <pc:spChg chg="mod">
          <ac:chgData name="Jonathan Mah" userId="5261b2f2f3e51194" providerId="LiveId" clId="{833092D5-9927-4807-BE3E-672C10A7E002}" dt="2023-12-07T19:20:46.172" v="4724" actId="14100"/>
          <ac:spMkLst>
            <pc:docMk/>
            <pc:sldMk cId="1287424033" sldId="471"/>
            <ac:spMk id="63" creationId="{FDF26384-D6B2-E580-7278-2E00DE521C71}"/>
          </ac:spMkLst>
        </pc:spChg>
        <pc:spChg chg="mod">
          <ac:chgData name="Jonathan Mah" userId="5261b2f2f3e51194" providerId="LiveId" clId="{833092D5-9927-4807-BE3E-672C10A7E002}" dt="2023-12-07T19:20:44.573" v="4723" actId="14100"/>
          <ac:spMkLst>
            <pc:docMk/>
            <pc:sldMk cId="1287424033" sldId="471"/>
            <ac:spMk id="1024" creationId="{FD4E15E2-2AB9-E8B0-A141-77C82FC171A9}"/>
          </ac:spMkLst>
        </pc:spChg>
        <pc:spChg chg="mod">
          <ac:chgData name="Jonathan Mah" userId="5261b2f2f3e51194" providerId="LiveId" clId="{833092D5-9927-4807-BE3E-672C10A7E002}" dt="2023-12-07T19:20:42.701" v="4722" actId="14100"/>
          <ac:spMkLst>
            <pc:docMk/>
            <pc:sldMk cId="1287424033" sldId="471"/>
            <ac:spMk id="1025" creationId="{8E8912D2-2F9F-4636-A519-7FEFF90F30D5}"/>
          </ac:spMkLst>
        </pc:spChg>
        <pc:spChg chg="del">
          <ac:chgData name="Jonathan Mah" userId="5261b2f2f3e51194" providerId="LiveId" clId="{833092D5-9927-4807-BE3E-672C10A7E002}" dt="2023-12-07T19:19:22.566" v="4698" actId="478"/>
          <ac:spMkLst>
            <pc:docMk/>
            <pc:sldMk cId="1287424033" sldId="471"/>
            <ac:spMk id="1029" creationId="{8E6685F9-4011-25DB-8E7F-459B70F62B0F}"/>
          </ac:spMkLst>
        </pc:spChg>
        <pc:spChg chg="del">
          <ac:chgData name="Jonathan Mah" userId="5261b2f2f3e51194" providerId="LiveId" clId="{833092D5-9927-4807-BE3E-672C10A7E002}" dt="2023-12-07T19:19:22.566" v="4698" actId="478"/>
          <ac:spMkLst>
            <pc:docMk/>
            <pc:sldMk cId="1287424033" sldId="471"/>
            <ac:spMk id="1031" creationId="{83C81DE3-AC33-24EF-E33F-6E296E913ACC}"/>
          </ac:spMkLst>
        </pc:spChg>
        <pc:spChg chg="del">
          <ac:chgData name="Jonathan Mah" userId="5261b2f2f3e51194" providerId="LiveId" clId="{833092D5-9927-4807-BE3E-672C10A7E002}" dt="2023-12-07T19:19:22.566" v="4698" actId="478"/>
          <ac:spMkLst>
            <pc:docMk/>
            <pc:sldMk cId="1287424033" sldId="471"/>
            <ac:spMk id="1032" creationId="{595CF24D-AE23-E056-509D-29F7C54074B4}"/>
          </ac:spMkLst>
        </pc:spChg>
        <pc:spChg chg="del">
          <ac:chgData name="Jonathan Mah" userId="5261b2f2f3e51194" providerId="LiveId" clId="{833092D5-9927-4807-BE3E-672C10A7E002}" dt="2023-12-07T19:19:22.566" v="4698" actId="478"/>
          <ac:spMkLst>
            <pc:docMk/>
            <pc:sldMk cId="1287424033" sldId="471"/>
            <ac:spMk id="1033" creationId="{7B05FDCC-0758-A562-EE14-714168896874}"/>
          </ac:spMkLst>
        </pc:spChg>
        <pc:spChg chg="del">
          <ac:chgData name="Jonathan Mah" userId="5261b2f2f3e51194" providerId="LiveId" clId="{833092D5-9927-4807-BE3E-672C10A7E002}" dt="2023-12-07T19:19:22.566" v="4698" actId="478"/>
          <ac:spMkLst>
            <pc:docMk/>
            <pc:sldMk cId="1287424033" sldId="471"/>
            <ac:spMk id="1034" creationId="{95AF8BC3-1C4A-199E-1BE1-A5C6C3D67A42}"/>
          </ac:spMkLst>
        </pc:spChg>
        <pc:spChg chg="del">
          <ac:chgData name="Jonathan Mah" userId="5261b2f2f3e51194" providerId="LiveId" clId="{833092D5-9927-4807-BE3E-672C10A7E002}" dt="2023-12-07T19:19:22.566" v="4698" actId="478"/>
          <ac:spMkLst>
            <pc:docMk/>
            <pc:sldMk cId="1287424033" sldId="471"/>
            <ac:spMk id="1035" creationId="{E3195AA0-149E-AF18-98DE-69AC0A3A81A9}"/>
          </ac:spMkLst>
        </pc:spChg>
        <pc:spChg chg="del">
          <ac:chgData name="Jonathan Mah" userId="5261b2f2f3e51194" providerId="LiveId" clId="{833092D5-9927-4807-BE3E-672C10A7E002}" dt="2023-12-07T19:19:22.566" v="4698" actId="478"/>
          <ac:spMkLst>
            <pc:docMk/>
            <pc:sldMk cId="1287424033" sldId="471"/>
            <ac:spMk id="1036" creationId="{D9E2CC23-8FC1-0539-903E-967D9681B5A3}"/>
          </ac:spMkLst>
        </pc:spChg>
        <pc:spChg chg="del">
          <ac:chgData name="Jonathan Mah" userId="5261b2f2f3e51194" providerId="LiveId" clId="{833092D5-9927-4807-BE3E-672C10A7E002}" dt="2023-12-07T19:19:22.566" v="4698" actId="478"/>
          <ac:spMkLst>
            <pc:docMk/>
            <pc:sldMk cId="1287424033" sldId="471"/>
            <ac:spMk id="1037" creationId="{161743E9-CEC0-D5BE-2A13-35D50AEF8928}"/>
          </ac:spMkLst>
        </pc:spChg>
        <pc:spChg chg="del">
          <ac:chgData name="Jonathan Mah" userId="5261b2f2f3e51194" providerId="LiveId" clId="{833092D5-9927-4807-BE3E-672C10A7E002}" dt="2023-12-07T19:19:22.566" v="4698" actId="478"/>
          <ac:spMkLst>
            <pc:docMk/>
            <pc:sldMk cId="1287424033" sldId="471"/>
            <ac:spMk id="1038" creationId="{96ADB815-5ADD-166D-DBC1-FDEC0E5C494B}"/>
          </ac:spMkLst>
        </pc:spChg>
        <pc:spChg chg="del">
          <ac:chgData name="Jonathan Mah" userId="5261b2f2f3e51194" providerId="LiveId" clId="{833092D5-9927-4807-BE3E-672C10A7E002}" dt="2023-12-07T19:19:22.566" v="4698" actId="478"/>
          <ac:spMkLst>
            <pc:docMk/>
            <pc:sldMk cId="1287424033" sldId="471"/>
            <ac:spMk id="1039" creationId="{5A7C3750-1A32-C01F-647A-88544A48160F}"/>
          </ac:spMkLst>
        </pc:spChg>
        <pc:spChg chg="del">
          <ac:chgData name="Jonathan Mah" userId="5261b2f2f3e51194" providerId="LiveId" clId="{833092D5-9927-4807-BE3E-672C10A7E002}" dt="2023-12-07T19:19:22.566" v="4698" actId="478"/>
          <ac:spMkLst>
            <pc:docMk/>
            <pc:sldMk cId="1287424033" sldId="471"/>
            <ac:spMk id="1040" creationId="{86768A27-E24A-4C3E-1E82-7A14B2F132A9}"/>
          </ac:spMkLst>
        </pc:spChg>
        <pc:spChg chg="del">
          <ac:chgData name="Jonathan Mah" userId="5261b2f2f3e51194" providerId="LiveId" clId="{833092D5-9927-4807-BE3E-672C10A7E002}" dt="2023-12-07T19:19:22.566" v="4698" actId="478"/>
          <ac:spMkLst>
            <pc:docMk/>
            <pc:sldMk cId="1287424033" sldId="471"/>
            <ac:spMk id="1041" creationId="{CBEA0F49-C573-F372-1C53-026AF98BD1C3}"/>
          </ac:spMkLst>
        </pc:spChg>
        <pc:spChg chg="del">
          <ac:chgData name="Jonathan Mah" userId="5261b2f2f3e51194" providerId="LiveId" clId="{833092D5-9927-4807-BE3E-672C10A7E002}" dt="2023-12-07T19:19:22.566" v="4698" actId="478"/>
          <ac:spMkLst>
            <pc:docMk/>
            <pc:sldMk cId="1287424033" sldId="471"/>
            <ac:spMk id="1042" creationId="{674A0DC1-537B-2E3D-BEF7-0525EB5440AA}"/>
          </ac:spMkLst>
        </pc:spChg>
        <pc:spChg chg="del">
          <ac:chgData name="Jonathan Mah" userId="5261b2f2f3e51194" providerId="LiveId" clId="{833092D5-9927-4807-BE3E-672C10A7E002}" dt="2023-12-07T19:19:22.566" v="4698" actId="478"/>
          <ac:spMkLst>
            <pc:docMk/>
            <pc:sldMk cId="1287424033" sldId="471"/>
            <ac:spMk id="1043" creationId="{EBA7EDEA-AD81-CD0F-9165-8BD2697FA394}"/>
          </ac:spMkLst>
        </pc:spChg>
        <pc:spChg chg="del">
          <ac:chgData name="Jonathan Mah" userId="5261b2f2f3e51194" providerId="LiveId" clId="{833092D5-9927-4807-BE3E-672C10A7E002}" dt="2023-12-07T19:19:22.566" v="4698" actId="478"/>
          <ac:spMkLst>
            <pc:docMk/>
            <pc:sldMk cId="1287424033" sldId="471"/>
            <ac:spMk id="1044" creationId="{13F15299-88A3-B4B2-9B67-80ECFD56D21F}"/>
          </ac:spMkLst>
        </pc:spChg>
        <pc:spChg chg="del">
          <ac:chgData name="Jonathan Mah" userId="5261b2f2f3e51194" providerId="LiveId" clId="{833092D5-9927-4807-BE3E-672C10A7E002}" dt="2023-12-07T19:19:22.566" v="4698" actId="478"/>
          <ac:spMkLst>
            <pc:docMk/>
            <pc:sldMk cId="1287424033" sldId="471"/>
            <ac:spMk id="1045" creationId="{91847C3E-D736-96CF-AA2D-9CE3D5D7290C}"/>
          </ac:spMkLst>
        </pc:spChg>
        <pc:spChg chg="del">
          <ac:chgData name="Jonathan Mah" userId="5261b2f2f3e51194" providerId="LiveId" clId="{833092D5-9927-4807-BE3E-672C10A7E002}" dt="2023-12-07T19:19:22.566" v="4698" actId="478"/>
          <ac:spMkLst>
            <pc:docMk/>
            <pc:sldMk cId="1287424033" sldId="471"/>
            <ac:spMk id="1046" creationId="{C7E148F2-5474-68AC-04A7-7A3FF24572D7}"/>
          </ac:spMkLst>
        </pc:spChg>
        <pc:spChg chg="del">
          <ac:chgData name="Jonathan Mah" userId="5261b2f2f3e51194" providerId="LiveId" clId="{833092D5-9927-4807-BE3E-672C10A7E002}" dt="2023-12-07T19:19:22.566" v="4698" actId="478"/>
          <ac:spMkLst>
            <pc:docMk/>
            <pc:sldMk cId="1287424033" sldId="471"/>
            <ac:spMk id="1047" creationId="{67AC0A34-E05C-8C80-E936-B38BDAB3381C}"/>
          </ac:spMkLst>
        </pc:spChg>
        <pc:spChg chg="del">
          <ac:chgData name="Jonathan Mah" userId="5261b2f2f3e51194" providerId="LiveId" clId="{833092D5-9927-4807-BE3E-672C10A7E002}" dt="2023-12-07T19:19:22.566" v="4698" actId="478"/>
          <ac:spMkLst>
            <pc:docMk/>
            <pc:sldMk cId="1287424033" sldId="471"/>
            <ac:spMk id="1048" creationId="{6F72AAB9-769D-9D3F-A8D0-EB78B627C343}"/>
          </ac:spMkLst>
        </pc:spChg>
        <pc:spChg chg="del">
          <ac:chgData name="Jonathan Mah" userId="5261b2f2f3e51194" providerId="LiveId" clId="{833092D5-9927-4807-BE3E-672C10A7E002}" dt="2023-12-07T19:19:22.566" v="4698" actId="478"/>
          <ac:spMkLst>
            <pc:docMk/>
            <pc:sldMk cId="1287424033" sldId="471"/>
            <ac:spMk id="1049" creationId="{DCCC5BBB-1908-62B9-9A48-2C53AE0FC6CA}"/>
          </ac:spMkLst>
        </pc:spChg>
        <pc:spChg chg="del">
          <ac:chgData name="Jonathan Mah" userId="5261b2f2f3e51194" providerId="LiveId" clId="{833092D5-9927-4807-BE3E-672C10A7E002}" dt="2023-12-07T19:19:22.566" v="4698" actId="478"/>
          <ac:spMkLst>
            <pc:docMk/>
            <pc:sldMk cId="1287424033" sldId="471"/>
            <ac:spMk id="1073" creationId="{58920FCA-EAA7-8778-EC8E-4A1BE6582B5D}"/>
          </ac:spMkLst>
        </pc:spChg>
        <pc:spChg chg="del">
          <ac:chgData name="Jonathan Mah" userId="5261b2f2f3e51194" providerId="LiveId" clId="{833092D5-9927-4807-BE3E-672C10A7E002}" dt="2023-12-07T19:19:22.566" v="4698" actId="478"/>
          <ac:spMkLst>
            <pc:docMk/>
            <pc:sldMk cId="1287424033" sldId="471"/>
            <ac:spMk id="1074" creationId="{BC5548D8-A3C0-7219-7FD4-BE8A094D4050}"/>
          </ac:spMkLst>
        </pc:spChg>
        <pc:spChg chg="del">
          <ac:chgData name="Jonathan Mah" userId="5261b2f2f3e51194" providerId="LiveId" clId="{833092D5-9927-4807-BE3E-672C10A7E002}" dt="2023-12-07T19:19:22.566" v="4698" actId="478"/>
          <ac:spMkLst>
            <pc:docMk/>
            <pc:sldMk cId="1287424033" sldId="471"/>
            <ac:spMk id="1075" creationId="{8E10BB87-33B4-4920-DCED-E5DA828C7248}"/>
          </ac:spMkLst>
        </pc:spChg>
        <pc:spChg chg="del">
          <ac:chgData name="Jonathan Mah" userId="5261b2f2f3e51194" providerId="LiveId" clId="{833092D5-9927-4807-BE3E-672C10A7E002}" dt="2023-12-07T19:19:22.566" v="4698" actId="478"/>
          <ac:spMkLst>
            <pc:docMk/>
            <pc:sldMk cId="1287424033" sldId="471"/>
            <ac:spMk id="1076" creationId="{F7A9944F-7F5E-9FFE-5687-1BC180A19B25}"/>
          </ac:spMkLst>
        </pc:spChg>
        <pc:spChg chg="del">
          <ac:chgData name="Jonathan Mah" userId="5261b2f2f3e51194" providerId="LiveId" clId="{833092D5-9927-4807-BE3E-672C10A7E002}" dt="2023-12-07T19:19:22.566" v="4698" actId="478"/>
          <ac:spMkLst>
            <pc:docMk/>
            <pc:sldMk cId="1287424033" sldId="471"/>
            <ac:spMk id="1077" creationId="{DFF6FB76-CD7B-DD69-1C07-96FA785A4DE6}"/>
          </ac:spMkLst>
        </pc:spChg>
        <pc:spChg chg="del">
          <ac:chgData name="Jonathan Mah" userId="5261b2f2f3e51194" providerId="LiveId" clId="{833092D5-9927-4807-BE3E-672C10A7E002}" dt="2023-12-07T19:19:22.566" v="4698" actId="478"/>
          <ac:spMkLst>
            <pc:docMk/>
            <pc:sldMk cId="1287424033" sldId="471"/>
            <ac:spMk id="1078" creationId="{A2CB69EB-325B-5F47-1BFD-8765BEF6B08B}"/>
          </ac:spMkLst>
        </pc:spChg>
        <pc:spChg chg="del">
          <ac:chgData name="Jonathan Mah" userId="5261b2f2f3e51194" providerId="LiveId" clId="{833092D5-9927-4807-BE3E-672C10A7E002}" dt="2023-12-07T19:19:22.566" v="4698" actId="478"/>
          <ac:spMkLst>
            <pc:docMk/>
            <pc:sldMk cId="1287424033" sldId="471"/>
            <ac:spMk id="1079" creationId="{9F651289-1261-317A-4696-A3E41C717BEC}"/>
          </ac:spMkLst>
        </pc:spChg>
        <pc:spChg chg="del">
          <ac:chgData name="Jonathan Mah" userId="5261b2f2f3e51194" providerId="LiveId" clId="{833092D5-9927-4807-BE3E-672C10A7E002}" dt="2023-12-07T19:19:22.566" v="4698" actId="478"/>
          <ac:spMkLst>
            <pc:docMk/>
            <pc:sldMk cId="1287424033" sldId="471"/>
            <ac:spMk id="1080" creationId="{2723E325-D44F-A7D2-DB90-FC7F68B1FD44}"/>
          </ac:spMkLst>
        </pc:spChg>
        <pc:spChg chg="del">
          <ac:chgData name="Jonathan Mah" userId="5261b2f2f3e51194" providerId="LiveId" clId="{833092D5-9927-4807-BE3E-672C10A7E002}" dt="2023-12-07T19:19:22.566" v="4698" actId="478"/>
          <ac:spMkLst>
            <pc:docMk/>
            <pc:sldMk cId="1287424033" sldId="471"/>
            <ac:spMk id="1081" creationId="{F3A36ECB-2F87-DA82-0308-C47E32A035A5}"/>
          </ac:spMkLst>
        </pc:spChg>
        <pc:spChg chg="del">
          <ac:chgData name="Jonathan Mah" userId="5261b2f2f3e51194" providerId="LiveId" clId="{833092D5-9927-4807-BE3E-672C10A7E002}" dt="2023-12-07T19:19:22.566" v="4698" actId="478"/>
          <ac:spMkLst>
            <pc:docMk/>
            <pc:sldMk cId="1287424033" sldId="471"/>
            <ac:spMk id="1082" creationId="{6D576B4D-F387-6C49-A550-01201E545EBD}"/>
          </ac:spMkLst>
        </pc:spChg>
        <pc:spChg chg="del">
          <ac:chgData name="Jonathan Mah" userId="5261b2f2f3e51194" providerId="LiveId" clId="{833092D5-9927-4807-BE3E-672C10A7E002}" dt="2023-12-07T19:19:22.566" v="4698" actId="478"/>
          <ac:spMkLst>
            <pc:docMk/>
            <pc:sldMk cId="1287424033" sldId="471"/>
            <ac:spMk id="1083" creationId="{8773CCDA-1D49-13D2-677F-EEE3ECD7DEFF}"/>
          </ac:spMkLst>
        </pc:spChg>
        <pc:spChg chg="del">
          <ac:chgData name="Jonathan Mah" userId="5261b2f2f3e51194" providerId="LiveId" clId="{833092D5-9927-4807-BE3E-672C10A7E002}" dt="2023-12-07T19:19:22.566" v="4698" actId="478"/>
          <ac:spMkLst>
            <pc:docMk/>
            <pc:sldMk cId="1287424033" sldId="471"/>
            <ac:spMk id="1084" creationId="{AB0E63EE-4159-AD42-F99A-CF0C2B4E38EB}"/>
          </ac:spMkLst>
        </pc:spChg>
        <pc:spChg chg="del">
          <ac:chgData name="Jonathan Mah" userId="5261b2f2f3e51194" providerId="LiveId" clId="{833092D5-9927-4807-BE3E-672C10A7E002}" dt="2023-12-07T19:19:22.566" v="4698" actId="478"/>
          <ac:spMkLst>
            <pc:docMk/>
            <pc:sldMk cId="1287424033" sldId="471"/>
            <ac:spMk id="1085" creationId="{2B5094F4-3E10-DD67-58A9-437F2BFADBF9}"/>
          </ac:spMkLst>
        </pc:spChg>
        <pc:spChg chg="del">
          <ac:chgData name="Jonathan Mah" userId="5261b2f2f3e51194" providerId="LiveId" clId="{833092D5-9927-4807-BE3E-672C10A7E002}" dt="2023-12-07T19:19:22.566" v="4698" actId="478"/>
          <ac:spMkLst>
            <pc:docMk/>
            <pc:sldMk cId="1287424033" sldId="471"/>
            <ac:spMk id="1086" creationId="{144F1590-B373-705E-2600-E8F67FD33B66}"/>
          </ac:spMkLst>
        </pc:spChg>
        <pc:spChg chg="del">
          <ac:chgData name="Jonathan Mah" userId="5261b2f2f3e51194" providerId="LiveId" clId="{833092D5-9927-4807-BE3E-672C10A7E002}" dt="2023-12-07T19:19:22.566" v="4698" actId="478"/>
          <ac:spMkLst>
            <pc:docMk/>
            <pc:sldMk cId="1287424033" sldId="471"/>
            <ac:spMk id="1087" creationId="{EA080601-98BC-1B83-2349-F0AB4861CA27}"/>
          </ac:spMkLst>
        </pc:spChg>
        <pc:spChg chg="del">
          <ac:chgData name="Jonathan Mah" userId="5261b2f2f3e51194" providerId="LiveId" clId="{833092D5-9927-4807-BE3E-672C10A7E002}" dt="2023-12-07T19:19:22.566" v="4698" actId="478"/>
          <ac:spMkLst>
            <pc:docMk/>
            <pc:sldMk cId="1287424033" sldId="471"/>
            <ac:spMk id="1088" creationId="{EC217150-7DD3-719A-A6C1-659D4BEB9793}"/>
          </ac:spMkLst>
        </pc:spChg>
        <pc:spChg chg="del">
          <ac:chgData name="Jonathan Mah" userId="5261b2f2f3e51194" providerId="LiveId" clId="{833092D5-9927-4807-BE3E-672C10A7E002}" dt="2023-12-07T19:19:22.566" v="4698" actId="478"/>
          <ac:spMkLst>
            <pc:docMk/>
            <pc:sldMk cId="1287424033" sldId="471"/>
            <ac:spMk id="1089" creationId="{03891BA7-6BF5-2F72-CDF1-59831B66EF86}"/>
          </ac:spMkLst>
        </pc:spChg>
        <pc:spChg chg="del">
          <ac:chgData name="Jonathan Mah" userId="5261b2f2f3e51194" providerId="LiveId" clId="{833092D5-9927-4807-BE3E-672C10A7E002}" dt="2023-12-07T19:19:22.566" v="4698" actId="478"/>
          <ac:spMkLst>
            <pc:docMk/>
            <pc:sldMk cId="1287424033" sldId="471"/>
            <ac:spMk id="1090" creationId="{ACC90E27-941C-4049-A06D-8A85A6156E42}"/>
          </ac:spMkLst>
        </pc:spChg>
        <pc:spChg chg="del">
          <ac:chgData name="Jonathan Mah" userId="5261b2f2f3e51194" providerId="LiveId" clId="{833092D5-9927-4807-BE3E-672C10A7E002}" dt="2023-12-07T19:19:22.566" v="4698" actId="478"/>
          <ac:spMkLst>
            <pc:docMk/>
            <pc:sldMk cId="1287424033" sldId="471"/>
            <ac:spMk id="1091" creationId="{39EB9E64-224A-7EFD-756B-6B5E52E2FB1A}"/>
          </ac:spMkLst>
        </pc:spChg>
        <pc:spChg chg="del">
          <ac:chgData name="Jonathan Mah" userId="5261b2f2f3e51194" providerId="LiveId" clId="{833092D5-9927-4807-BE3E-672C10A7E002}" dt="2023-12-07T19:19:22.566" v="4698" actId="478"/>
          <ac:spMkLst>
            <pc:docMk/>
            <pc:sldMk cId="1287424033" sldId="471"/>
            <ac:spMk id="1092" creationId="{A3482451-1A74-4B1F-750E-BC1BF6F8E617}"/>
          </ac:spMkLst>
        </pc:spChg>
        <pc:spChg chg="del">
          <ac:chgData name="Jonathan Mah" userId="5261b2f2f3e51194" providerId="LiveId" clId="{833092D5-9927-4807-BE3E-672C10A7E002}" dt="2023-12-07T19:19:22.566" v="4698" actId="478"/>
          <ac:spMkLst>
            <pc:docMk/>
            <pc:sldMk cId="1287424033" sldId="471"/>
            <ac:spMk id="1093" creationId="{398A84FB-36F7-A3E8-F352-87712CF1C2F8}"/>
          </ac:spMkLst>
        </pc:spChg>
        <pc:spChg chg="del">
          <ac:chgData name="Jonathan Mah" userId="5261b2f2f3e51194" providerId="LiveId" clId="{833092D5-9927-4807-BE3E-672C10A7E002}" dt="2023-12-07T19:19:22.566" v="4698" actId="478"/>
          <ac:spMkLst>
            <pc:docMk/>
            <pc:sldMk cId="1287424033" sldId="471"/>
            <ac:spMk id="1094" creationId="{E28636B1-CEDC-0F33-7D37-9737E15FEAAF}"/>
          </ac:spMkLst>
        </pc:spChg>
        <pc:spChg chg="del">
          <ac:chgData name="Jonathan Mah" userId="5261b2f2f3e51194" providerId="LiveId" clId="{833092D5-9927-4807-BE3E-672C10A7E002}" dt="2023-12-07T19:19:22.566" v="4698" actId="478"/>
          <ac:spMkLst>
            <pc:docMk/>
            <pc:sldMk cId="1287424033" sldId="471"/>
            <ac:spMk id="1097" creationId="{ED902458-5855-927B-C995-448945196D43}"/>
          </ac:spMkLst>
        </pc:spChg>
        <pc:spChg chg="del">
          <ac:chgData name="Jonathan Mah" userId="5261b2f2f3e51194" providerId="LiveId" clId="{833092D5-9927-4807-BE3E-672C10A7E002}" dt="2023-12-07T19:19:22.566" v="4698" actId="478"/>
          <ac:spMkLst>
            <pc:docMk/>
            <pc:sldMk cId="1287424033" sldId="471"/>
            <ac:spMk id="1098" creationId="{58AF6D8D-024F-1A4C-093A-532A41BDBA77}"/>
          </ac:spMkLst>
        </pc:spChg>
        <pc:spChg chg="del">
          <ac:chgData name="Jonathan Mah" userId="5261b2f2f3e51194" providerId="LiveId" clId="{833092D5-9927-4807-BE3E-672C10A7E002}" dt="2023-12-07T19:19:22.566" v="4698" actId="478"/>
          <ac:spMkLst>
            <pc:docMk/>
            <pc:sldMk cId="1287424033" sldId="471"/>
            <ac:spMk id="1099" creationId="{AC0A6D6E-DB05-6E0C-EC3F-729D31A65853}"/>
          </ac:spMkLst>
        </pc:spChg>
        <pc:spChg chg="del">
          <ac:chgData name="Jonathan Mah" userId="5261b2f2f3e51194" providerId="LiveId" clId="{833092D5-9927-4807-BE3E-672C10A7E002}" dt="2023-12-07T19:19:22.566" v="4698" actId="478"/>
          <ac:spMkLst>
            <pc:docMk/>
            <pc:sldMk cId="1287424033" sldId="471"/>
            <ac:spMk id="1100" creationId="{375490D2-E31C-0C12-981E-8ED33D1D2E4F}"/>
          </ac:spMkLst>
        </pc:spChg>
        <pc:spChg chg="del">
          <ac:chgData name="Jonathan Mah" userId="5261b2f2f3e51194" providerId="LiveId" clId="{833092D5-9927-4807-BE3E-672C10A7E002}" dt="2023-12-07T19:19:22.566" v="4698" actId="478"/>
          <ac:spMkLst>
            <pc:docMk/>
            <pc:sldMk cId="1287424033" sldId="471"/>
            <ac:spMk id="1101" creationId="{3CE93341-46DD-C6D2-87CF-23EA5CEF452D}"/>
          </ac:spMkLst>
        </pc:spChg>
        <pc:spChg chg="del">
          <ac:chgData name="Jonathan Mah" userId="5261b2f2f3e51194" providerId="LiveId" clId="{833092D5-9927-4807-BE3E-672C10A7E002}" dt="2023-12-07T19:19:22.566" v="4698" actId="478"/>
          <ac:spMkLst>
            <pc:docMk/>
            <pc:sldMk cId="1287424033" sldId="471"/>
            <ac:spMk id="1102" creationId="{51A9FA63-F7B4-F3B5-6F01-650F72524C2C}"/>
          </ac:spMkLst>
        </pc:spChg>
        <pc:spChg chg="del">
          <ac:chgData name="Jonathan Mah" userId="5261b2f2f3e51194" providerId="LiveId" clId="{833092D5-9927-4807-BE3E-672C10A7E002}" dt="2023-12-07T19:19:22.566" v="4698" actId="478"/>
          <ac:spMkLst>
            <pc:docMk/>
            <pc:sldMk cId="1287424033" sldId="471"/>
            <ac:spMk id="1103" creationId="{6A9E2855-46E0-358B-3E82-792F7275A4D7}"/>
          </ac:spMkLst>
        </pc:spChg>
        <pc:spChg chg="del">
          <ac:chgData name="Jonathan Mah" userId="5261b2f2f3e51194" providerId="LiveId" clId="{833092D5-9927-4807-BE3E-672C10A7E002}" dt="2023-12-07T19:19:22.566" v="4698" actId="478"/>
          <ac:spMkLst>
            <pc:docMk/>
            <pc:sldMk cId="1287424033" sldId="471"/>
            <ac:spMk id="1104" creationId="{395A2AC9-54DB-8363-9165-37E67D7E59F1}"/>
          </ac:spMkLst>
        </pc:spChg>
        <pc:spChg chg="del">
          <ac:chgData name="Jonathan Mah" userId="5261b2f2f3e51194" providerId="LiveId" clId="{833092D5-9927-4807-BE3E-672C10A7E002}" dt="2023-12-07T19:19:22.566" v="4698" actId="478"/>
          <ac:spMkLst>
            <pc:docMk/>
            <pc:sldMk cId="1287424033" sldId="471"/>
            <ac:spMk id="1105" creationId="{5395318C-90FF-C971-C1A8-D8647E59477C}"/>
          </ac:spMkLst>
        </pc:spChg>
        <pc:spChg chg="del">
          <ac:chgData name="Jonathan Mah" userId="5261b2f2f3e51194" providerId="LiveId" clId="{833092D5-9927-4807-BE3E-672C10A7E002}" dt="2023-12-07T19:19:22.566" v="4698" actId="478"/>
          <ac:spMkLst>
            <pc:docMk/>
            <pc:sldMk cId="1287424033" sldId="471"/>
            <ac:spMk id="1106" creationId="{4A54C16E-CEFA-900B-9ABE-141FFBD4AFA3}"/>
          </ac:spMkLst>
        </pc:spChg>
        <pc:spChg chg="del">
          <ac:chgData name="Jonathan Mah" userId="5261b2f2f3e51194" providerId="LiveId" clId="{833092D5-9927-4807-BE3E-672C10A7E002}" dt="2023-12-07T19:19:22.566" v="4698" actId="478"/>
          <ac:spMkLst>
            <pc:docMk/>
            <pc:sldMk cId="1287424033" sldId="471"/>
            <ac:spMk id="1107" creationId="{C283FBC8-4BA4-C9CC-5C37-BC253DE7C902}"/>
          </ac:spMkLst>
        </pc:spChg>
        <pc:spChg chg="del">
          <ac:chgData name="Jonathan Mah" userId="5261b2f2f3e51194" providerId="LiveId" clId="{833092D5-9927-4807-BE3E-672C10A7E002}" dt="2023-12-07T19:19:22.566" v="4698" actId="478"/>
          <ac:spMkLst>
            <pc:docMk/>
            <pc:sldMk cId="1287424033" sldId="471"/>
            <ac:spMk id="1108" creationId="{DA6A4847-AA2F-FAAD-D075-58414760B20D}"/>
          </ac:spMkLst>
        </pc:spChg>
        <pc:spChg chg="del">
          <ac:chgData name="Jonathan Mah" userId="5261b2f2f3e51194" providerId="LiveId" clId="{833092D5-9927-4807-BE3E-672C10A7E002}" dt="2023-12-07T19:19:22.566" v="4698" actId="478"/>
          <ac:spMkLst>
            <pc:docMk/>
            <pc:sldMk cId="1287424033" sldId="471"/>
            <ac:spMk id="1109" creationId="{82264D92-60BF-EF36-EF88-F8C4921C30CE}"/>
          </ac:spMkLst>
        </pc:spChg>
        <pc:spChg chg="del">
          <ac:chgData name="Jonathan Mah" userId="5261b2f2f3e51194" providerId="LiveId" clId="{833092D5-9927-4807-BE3E-672C10A7E002}" dt="2023-12-07T19:19:22.566" v="4698" actId="478"/>
          <ac:spMkLst>
            <pc:docMk/>
            <pc:sldMk cId="1287424033" sldId="471"/>
            <ac:spMk id="1110" creationId="{DCB7CCD0-D651-DA00-C6C0-098FC1DC8EDD}"/>
          </ac:spMkLst>
        </pc:spChg>
        <pc:spChg chg="del">
          <ac:chgData name="Jonathan Mah" userId="5261b2f2f3e51194" providerId="LiveId" clId="{833092D5-9927-4807-BE3E-672C10A7E002}" dt="2023-12-07T19:19:22.566" v="4698" actId="478"/>
          <ac:spMkLst>
            <pc:docMk/>
            <pc:sldMk cId="1287424033" sldId="471"/>
            <ac:spMk id="1111" creationId="{90A0637C-36B5-8401-0338-3511C74A32F4}"/>
          </ac:spMkLst>
        </pc:spChg>
        <pc:spChg chg="del">
          <ac:chgData name="Jonathan Mah" userId="5261b2f2f3e51194" providerId="LiveId" clId="{833092D5-9927-4807-BE3E-672C10A7E002}" dt="2023-12-07T19:19:22.566" v="4698" actId="478"/>
          <ac:spMkLst>
            <pc:docMk/>
            <pc:sldMk cId="1287424033" sldId="471"/>
            <ac:spMk id="1112" creationId="{DD865A2D-8168-1B8E-C2E8-1A3388E60EA7}"/>
          </ac:spMkLst>
        </pc:spChg>
        <pc:spChg chg="del">
          <ac:chgData name="Jonathan Mah" userId="5261b2f2f3e51194" providerId="LiveId" clId="{833092D5-9927-4807-BE3E-672C10A7E002}" dt="2023-12-07T19:19:22.566" v="4698" actId="478"/>
          <ac:spMkLst>
            <pc:docMk/>
            <pc:sldMk cId="1287424033" sldId="471"/>
            <ac:spMk id="1113" creationId="{855D79CE-7857-D529-A766-08AC00D089F6}"/>
          </ac:spMkLst>
        </pc:spChg>
        <pc:spChg chg="del">
          <ac:chgData name="Jonathan Mah" userId="5261b2f2f3e51194" providerId="LiveId" clId="{833092D5-9927-4807-BE3E-672C10A7E002}" dt="2023-12-07T19:19:22.566" v="4698" actId="478"/>
          <ac:spMkLst>
            <pc:docMk/>
            <pc:sldMk cId="1287424033" sldId="471"/>
            <ac:spMk id="1114" creationId="{15D6C84C-5D49-8EDD-3E97-D780576ADC71}"/>
          </ac:spMkLst>
        </pc:spChg>
        <pc:spChg chg="del">
          <ac:chgData name="Jonathan Mah" userId="5261b2f2f3e51194" providerId="LiveId" clId="{833092D5-9927-4807-BE3E-672C10A7E002}" dt="2023-12-07T19:19:20.253" v="4697" actId="478"/>
          <ac:spMkLst>
            <pc:docMk/>
            <pc:sldMk cId="1287424033" sldId="471"/>
            <ac:spMk id="1123" creationId="{BAE95D36-E49C-2864-111E-6B2DC5505FE8}"/>
          </ac:spMkLst>
        </pc:spChg>
        <pc:picChg chg="add del mod modCrop">
          <ac:chgData name="Jonathan Mah" userId="5261b2f2f3e51194" providerId="LiveId" clId="{833092D5-9927-4807-BE3E-672C10A7E002}" dt="2023-12-07T19:19:58.788" v="4711" actId="1076"/>
          <ac:picMkLst>
            <pc:docMk/>
            <pc:sldMk cId="1287424033" sldId="471"/>
            <ac:picMk id="1125" creationId="{379AB3F1-AF8A-40D0-2D3A-4C6B033EC13A}"/>
          </ac:picMkLst>
        </pc:picChg>
        <pc:inkChg chg="add mod">
          <ac:chgData name="Jonathan Mah" userId="5261b2f2f3e51194" providerId="LiveId" clId="{833092D5-9927-4807-BE3E-672C10A7E002}" dt="2023-12-07T19:19:01.509" v="4690" actId="1076"/>
          <ac:inkMkLst>
            <pc:docMk/>
            <pc:sldMk cId="1287424033" sldId="471"/>
            <ac:inkMk id="2" creationId="{B0D03CE6-6EEC-3E36-A16D-6E22A023705B}"/>
          </ac:inkMkLst>
        </pc:inkChg>
        <pc:inkChg chg="add mod">
          <ac:chgData name="Jonathan Mah" userId="5261b2f2f3e51194" providerId="LiveId" clId="{833092D5-9927-4807-BE3E-672C10A7E002}" dt="2023-12-07T19:19:01.509" v="4690" actId="1076"/>
          <ac:inkMkLst>
            <pc:docMk/>
            <pc:sldMk cId="1287424033" sldId="471"/>
            <ac:inkMk id="3" creationId="{23FC27B0-382D-A31C-D5CB-0908672E6173}"/>
          </ac:inkMkLst>
        </pc:inkChg>
        <pc:inkChg chg="mod">
          <ac:chgData name="Jonathan Mah" userId="5261b2f2f3e51194" providerId="LiveId" clId="{833092D5-9927-4807-BE3E-672C10A7E002}" dt="2023-12-07T19:18:16.943" v="4682" actId="1076"/>
          <ac:inkMkLst>
            <pc:docMk/>
            <pc:sldMk cId="1287424033" sldId="471"/>
            <ac:inkMk id="1121" creationId="{8CE87112-ED93-B28C-0A25-13AC0E872733}"/>
          </ac:inkMkLst>
        </pc:inkChg>
        <pc:inkChg chg="mod">
          <ac:chgData name="Jonathan Mah" userId="5261b2f2f3e51194" providerId="LiveId" clId="{833092D5-9927-4807-BE3E-672C10A7E002}" dt="2023-12-07T19:18:49.981" v="4688" actId="1076"/>
          <ac:inkMkLst>
            <pc:docMk/>
            <pc:sldMk cId="1287424033" sldId="471"/>
            <ac:inkMk id="1122" creationId="{1C974CED-DA5C-F6D4-7128-5776228AEE27}"/>
          </ac:inkMkLst>
        </pc:inkChg>
      </pc:sldChg>
      <pc:sldChg chg="addSp delSp modSp add mod">
        <pc:chgData name="Jonathan Mah" userId="5261b2f2f3e51194" providerId="LiveId" clId="{833092D5-9927-4807-BE3E-672C10A7E002}" dt="2023-12-07T19:57:38.740" v="4748" actId="1076"/>
        <pc:sldMkLst>
          <pc:docMk/>
          <pc:sldMk cId="1475529617" sldId="472"/>
        </pc:sldMkLst>
        <pc:inkChg chg="del">
          <ac:chgData name="Jonathan Mah" userId="5261b2f2f3e51194" providerId="LiveId" clId="{833092D5-9927-4807-BE3E-672C10A7E002}" dt="2023-12-07T19:52:25.121" v="4738" actId="478"/>
          <ac:inkMkLst>
            <pc:docMk/>
            <pc:sldMk cId="1475529617" sldId="472"/>
            <ac:inkMk id="2" creationId="{B0D03CE6-6EEC-3E36-A16D-6E22A023705B}"/>
          </ac:inkMkLst>
        </pc:inkChg>
        <pc:inkChg chg="del">
          <ac:chgData name="Jonathan Mah" userId="5261b2f2f3e51194" providerId="LiveId" clId="{833092D5-9927-4807-BE3E-672C10A7E002}" dt="2023-12-07T19:52:25.561" v="4739" actId="478"/>
          <ac:inkMkLst>
            <pc:docMk/>
            <pc:sldMk cId="1475529617" sldId="472"/>
            <ac:inkMk id="3" creationId="{23FC27B0-382D-A31C-D5CB-0908672E6173}"/>
          </ac:inkMkLst>
        </pc:inkChg>
        <pc:inkChg chg="add del mod">
          <ac:chgData name="Jonathan Mah" userId="5261b2f2f3e51194" providerId="LiveId" clId="{833092D5-9927-4807-BE3E-672C10A7E002}" dt="2023-12-07T19:57:29.237" v="4743" actId="478"/>
          <ac:inkMkLst>
            <pc:docMk/>
            <pc:sldMk cId="1475529617" sldId="472"/>
            <ac:inkMk id="8" creationId="{98E06EBB-B928-8516-81B3-8D85885C20FA}"/>
          </ac:inkMkLst>
        </pc:inkChg>
        <pc:inkChg chg="add del mod">
          <ac:chgData name="Jonathan Mah" userId="5261b2f2f3e51194" providerId="LiveId" clId="{833092D5-9927-4807-BE3E-672C10A7E002}" dt="2023-12-07T19:57:29.237" v="4743" actId="478"/>
          <ac:inkMkLst>
            <pc:docMk/>
            <pc:sldMk cId="1475529617" sldId="472"/>
            <ac:inkMk id="9" creationId="{7782E3A2-C023-F1BE-E1CE-9EC8BC56C58F}"/>
          </ac:inkMkLst>
        </pc:inkChg>
        <pc:inkChg chg="add mod">
          <ac:chgData name="Jonathan Mah" userId="5261b2f2f3e51194" providerId="LiveId" clId="{833092D5-9927-4807-BE3E-672C10A7E002}" dt="2023-12-07T19:57:32.878" v="4745" actId="1076"/>
          <ac:inkMkLst>
            <pc:docMk/>
            <pc:sldMk cId="1475529617" sldId="472"/>
            <ac:inkMk id="11" creationId="{74B5CA48-B45A-1BB7-28AE-0D77DB4E651C}"/>
          </ac:inkMkLst>
        </pc:inkChg>
        <pc:inkChg chg="add mod">
          <ac:chgData name="Jonathan Mah" userId="5261b2f2f3e51194" providerId="LiveId" clId="{833092D5-9927-4807-BE3E-672C10A7E002}" dt="2023-12-07T19:57:32.878" v="4745" actId="1076"/>
          <ac:inkMkLst>
            <pc:docMk/>
            <pc:sldMk cId="1475529617" sldId="472"/>
            <ac:inkMk id="12" creationId="{7CA5BF59-6780-3CF1-B842-C29D7668F69D}"/>
          </ac:inkMkLst>
        </pc:inkChg>
        <pc:inkChg chg="add mod">
          <ac:chgData name="Jonathan Mah" userId="5261b2f2f3e51194" providerId="LiveId" clId="{833092D5-9927-4807-BE3E-672C10A7E002}" dt="2023-12-07T19:57:36.646" v="4747" actId="1076"/>
          <ac:inkMkLst>
            <pc:docMk/>
            <pc:sldMk cId="1475529617" sldId="472"/>
            <ac:inkMk id="14" creationId="{2E32C0F7-3EFD-1D77-21B8-CF9E755230CF}"/>
          </ac:inkMkLst>
        </pc:inkChg>
        <pc:inkChg chg="add mod">
          <ac:chgData name="Jonathan Mah" userId="5261b2f2f3e51194" providerId="LiveId" clId="{833092D5-9927-4807-BE3E-672C10A7E002}" dt="2023-12-07T19:57:38.740" v="4748" actId="1076"/>
          <ac:inkMkLst>
            <pc:docMk/>
            <pc:sldMk cId="1475529617" sldId="472"/>
            <ac:inkMk id="15" creationId="{DF60A38F-F3B6-B568-C4EB-40038B1E75D8}"/>
          </ac:inkMkLst>
        </pc:inkChg>
        <pc:inkChg chg="del">
          <ac:chgData name="Jonathan Mah" userId="5261b2f2f3e51194" providerId="LiveId" clId="{833092D5-9927-4807-BE3E-672C10A7E002}" dt="2023-12-07T19:57:29.237" v="4743" actId="478"/>
          <ac:inkMkLst>
            <pc:docMk/>
            <pc:sldMk cId="1475529617" sldId="472"/>
            <ac:inkMk id="1121" creationId="{8CE87112-ED93-B28C-0A25-13AC0E872733}"/>
          </ac:inkMkLst>
        </pc:inkChg>
        <pc:inkChg chg="del">
          <ac:chgData name="Jonathan Mah" userId="5261b2f2f3e51194" providerId="LiveId" clId="{833092D5-9927-4807-BE3E-672C10A7E002}" dt="2023-12-07T19:57:29.237" v="4743" actId="478"/>
          <ac:inkMkLst>
            <pc:docMk/>
            <pc:sldMk cId="1475529617" sldId="472"/>
            <ac:inkMk id="1122" creationId="{1C974CED-DA5C-F6D4-7128-5776228AEE27}"/>
          </ac:inkMkLst>
        </pc:inkChg>
      </pc:sldChg>
      <pc:sldChg chg="add del">
        <pc:chgData name="Jonathan Mah" userId="5261b2f2f3e51194" providerId="LiveId" clId="{833092D5-9927-4807-BE3E-672C10A7E002}" dt="2023-12-07T19:58:49.441" v="4751" actId="47"/>
        <pc:sldMkLst>
          <pc:docMk/>
          <pc:sldMk cId="3037181105" sldId="473"/>
        </pc:sldMkLst>
      </pc:sldChg>
      <pc:sldChg chg="addSp delSp modSp add mod">
        <pc:chgData name="Jonathan Mah" userId="5261b2f2f3e51194" providerId="LiveId" clId="{833092D5-9927-4807-BE3E-672C10A7E002}" dt="2023-12-07T19:59:39.891" v="4762" actId="1076"/>
        <pc:sldMkLst>
          <pc:docMk/>
          <pc:sldMk cId="2872192705" sldId="474"/>
        </pc:sldMkLst>
        <pc:inkChg chg="del mod">
          <ac:chgData name="Jonathan Mah" userId="5261b2f2f3e51194" providerId="LiveId" clId="{833092D5-9927-4807-BE3E-672C10A7E002}" dt="2023-12-07T19:59:01.837" v="4755" actId="478"/>
          <ac:inkMkLst>
            <pc:docMk/>
            <pc:sldMk cId="2872192705" sldId="474"/>
            <ac:inkMk id="2" creationId="{B0D03CE6-6EEC-3E36-A16D-6E22A023705B}"/>
          </ac:inkMkLst>
        </pc:inkChg>
        <pc:inkChg chg="del mod">
          <ac:chgData name="Jonathan Mah" userId="5261b2f2f3e51194" providerId="LiveId" clId="{833092D5-9927-4807-BE3E-672C10A7E002}" dt="2023-12-07T19:59:01.422" v="4754" actId="478"/>
          <ac:inkMkLst>
            <pc:docMk/>
            <pc:sldMk cId="2872192705" sldId="474"/>
            <ac:inkMk id="3" creationId="{23FC27B0-382D-A31C-D5CB-0908672E6173}"/>
          </ac:inkMkLst>
        </pc:inkChg>
        <pc:inkChg chg="add del">
          <ac:chgData name="Jonathan Mah" userId="5261b2f2f3e51194" providerId="LiveId" clId="{833092D5-9927-4807-BE3E-672C10A7E002}" dt="2023-12-07T19:59:12.583" v="4757" actId="9405"/>
          <ac:inkMkLst>
            <pc:docMk/>
            <pc:sldMk cId="2872192705" sldId="474"/>
            <ac:inkMk id="8" creationId="{909A58D0-58D9-3316-CE7A-343B6B07EA9B}"/>
          </ac:inkMkLst>
        </pc:inkChg>
        <pc:inkChg chg="add">
          <ac:chgData name="Jonathan Mah" userId="5261b2f2f3e51194" providerId="LiveId" clId="{833092D5-9927-4807-BE3E-672C10A7E002}" dt="2023-12-07T19:59:21.470" v="4758" actId="9405"/>
          <ac:inkMkLst>
            <pc:docMk/>
            <pc:sldMk cId="2872192705" sldId="474"/>
            <ac:inkMk id="9" creationId="{09006349-EA73-886F-68DE-B295512E2237}"/>
          </ac:inkMkLst>
        </pc:inkChg>
        <pc:inkChg chg="add mod">
          <ac:chgData name="Jonathan Mah" userId="5261b2f2f3e51194" providerId="LiveId" clId="{833092D5-9927-4807-BE3E-672C10A7E002}" dt="2023-12-07T19:59:39.891" v="4762" actId="1076"/>
          <ac:inkMkLst>
            <pc:docMk/>
            <pc:sldMk cId="2872192705" sldId="474"/>
            <ac:inkMk id="11" creationId="{AFBEDE80-0179-9205-B4BE-3CC1019A5204}"/>
          </ac:inkMkLst>
        </pc:inkChg>
      </pc:sldChg>
      <pc:sldChg chg="addSp modSp add mod">
        <pc:chgData name="Jonathan Mah" userId="5261b2f2f3e51194" providerId="LiveId" clId="{833092D5-9927-4807-BE3E-672C10A7E002}" dt="2024-03-07T04:55:29.637" v="4784" actId="20577"/>
        <pc:sldMkLst>
          <pc:docMk/>
          <pc:sldMk cId="1021430039" sldId="476"/>
        </pc:sldMkLst>
        <pc:spChg chg="add mod">
          <ac:chgData name="Jonathan Mah" userId="5261b2f2f3e51194" providerId="LiveId" clId="{833092D5-9927-4807-BE3E-672C10A7E002}" dt="2024-03-07T04:55:06.342" v="4775" actId="1076"/>
          <ac:spMkLst>
            <pc:docMk/>
            <pc:sldMk cId="1021430039" sldId="476"/>
            <ac:spMk id="2" creationId="{EFDF4CA3-E31C-3582-2B22-1570EC38C14A}"/>
          </ac:spMkLst>
        </pc:spChg>
        <pc:spChg chg="add mod">
          <ac:chgData name="Jonathan Mah" userId="5261b2f2f3e51194" providerId="LiveId" clId="{833092D5-9927-4807-BE3E-672C10A7E002}" dt="2024-03-07T04:55:26.979" v="4782" actId="20577"/>
          <ac:spMkLst>
            <pc:docMk/>
            <pc:sldMk cId="1021430039" sldId="476"/>
            <ac:spMk id="3" creationId="{0BCCF548-A15B-CD11-D1D4-5F6E20096CF8}"/>
          </ac:spMkLst>
        </pc:spChg>
        <pc:spChg chg="add mod">
          <ac:chgData name="Jonathan Mah" userId="5261b2f2f3e51194" providerId="LiveId" clId="{833092D5-9927-4807-BE3E-672C10A7E002}" dt="2024-03-07T04:55:28.298" v="4783" actId="20577"/>
          <ac:spMkLst>
            <pc:docMk/>
            <pc:sldMk cId="1021430039" sldId="476"/>
            <ac:spMk id="4" creationId="{EE70021A-CBC0-6CC7-F6A2-2FCED5E928A8}"/>
          </ac:spMkLst>
        </pc:spChg>
        <pc:spChg chg="add mod">
          <ac:chgData name="Jonathan Mah" userId="5261b2f2f3e51194" providerId="LiveId" clId="{833092D5-9927-4807-BE3E-672C10A7E002}" dt="2024-03-07T04:55:29.637" v="4784" actId="20577"/>
          <ac:spMkLst>
            <pc:docMk/>
            <pc:sldMk cId="1021430039" sldId="476"/>
            <ac:spMk id="5" creationId="{A9E2CB66-41C3-A27E-FF5D-66815B0B8450}"/>
          </ac:spMkLst>
        </pc:spChg>
      </pc:sldChg>
      <pc:sldChg chg="addSp delSp modSp new mod ord">
        <pc:chgData name="Jonathan Mah" userId="5261b2f2f3e51194" providerId="LiveId" clId="{833092D5-9927-4807-BE3E-672C10A7E002}" dt="2024-07-22T21:56:41.246" v="4928" actId="164"/>
        <pc:sldMkLst>
          <pc:docMk/>
          <pc:sldMk cId="697229030" sldId="477"/>
        </pc:sldMkLst>
        <pc:spChg chg="del">
          <ac:chgData name="Jonathan Mah" userId="5261b2f2f3e51194" providerId="LiveId" clId="{833092D5-9927-4807-BE3E-672C10A7E002}" dt="2024-07-22T21:52:57.208" v="4889" actId="478"/>
          <ac:spMkLst>
            <pc:docMk/>
            <pc:sldMk cId="697229030" sldId="477"/>
            <ac:spMk id="2" creationId="{C1B0C55F-0013-217E-AA24-5D1F9942897D}"/>
          </ac:spMkLst>
        </pc:spChg>
        <pc:spChg chg="del">
          <ac:chgData name="Jonathan Mah" userId="5261b2f2f3e51194" providerId="LiveId" clId="{833092D5-9927-4807-BE3E-672C10A7E002}" dt="2024-07-22T21:52:57.208" v="4889" actId="478"/>
          <ac:spMkLst>
            <pc:docMk/>
            <pc:sldMk cId="697229030" sldId="477"/>
            <ac:spMk id="3" creationId="{EC7E14A9-06BC-46FC-2261-38C1924C92D0}"/>
          </ac:spMkLst>
        </pc:spChg>
        <pc:grpChg chg="add mod">
          <ac:chgData name="Jonathan Mah" userId="5261b2f2f3e51194" providerId="LiveId" clId="{833092D5-9927-4807-BE3E-672C10A7E002}" dt="2024-07-22T21:56:41.246" v="4928" actId="164"/>
          <ac:grpSpMkLst>
            <pc:docMk/>
            <pc:sldMk cId="697229030" sldId="477"/>
            <ac:grpSpMk id="7" creationId="{6870C63B-0C69-75C0-1DD6-6BB7B36B3E3A}"/>
          </ac:grpSpMkLst>
        </pc:grpChg>
        <pc:picChg chg="add del mod">
          <ac:chgData name="Jonathan Mah" userId="5261b2f2f3e51194" providerId="LiveId" clId="{833092D5-9927-4807-BE3E-672C10A7E002}" dt="2024-07-22T21:56:12.979" v="4923" actId="478"/>
          <ac:picMkLst>
            <pc:docMk/>
            <pc:sldMk cId="697229030" sldId="477"/>
            <ac:picMk id="4" creationId="{D63D3D8F-0ABE-89CE-C87C-6549EB7130D2}"/>
          </ac:picMkLst>
        </pc:picChg>
        <pc:picChg chg="add del mod">
          <ac:chgData name="Jonathan Mah" userId="5261b2f2f3e51194" providerId="LiveId" clId="{833092D5-9927-4807-BE3E-672C10A7E002}" dt="2024-07-22T21:56:12.674" v="4922" actId="478"/>
          <ac:picMkLst>
            <pc:docMk/>
            <pc:sldMk cId="697229030" sldId="477"/>
            <ac:picMk id="5" creationId="{90255CC3-8F1F-0D1B-F9A2-83097AA55F57}"/>
          </ac:picMkLst>
        </pc:picChg>
        <pc:picChg chg="add del mod">
          <ac:chgData name="Jonathan Mah" userId="5261b2f2f3e51194" providerId="LiveId" clId="{833092D5-9927-4807-BE3E-672C10A7E002}" dt="2024-07-22T21:56:12.279" v="4921" actId="478"/>
          <ac:picMkLst>
            <pc:docMk/>
            <pc:sldMk cId="697229030" sldId="477"/>
            <ac:picMk id="6" creationId="{0BDE3AB2-6E66-ED15-B277-A9B25B7DBC7F}"/>
          </ac:picMkLst>
        </pc:picChg>
        <pc:picChg chg="add mod">
          <ac:chgData name="Jonathan Mah" userId="5261b2f2f3e51194" providerId="LiveId" clId="{833092D5-9927-4807-BE3E-672C10A7E002}" dt="2024-07-22T21:56:41.246" v="4928" actId="164"/>
          <ac:picMkLst>
            <pc:docMk/>
            <pc:sldMk cId="697229030" sldId="477"/>
            <ac:picMk id="1026" creationId="{359BD8ED-5E55-821B-3C96-540AFD84BA92}"/>
          </ac:picMkLst>
        </pc:picChg>
        <pc:picChg chg="add mod">
          <ac:chgData name="Jonathan Mah" userId="5261b2f2f3e51194" providerId="LiveId" clId="{833092D5-9927-4807-BE3E-672C10A7E002}" dt="2024-07-22T21:56:41.246" v="4928" actId="164"/>
          <ac:picMkLst>
            <pc:docMk/>
            <pc:sldMk cId="697229030" sldId="477"/>
            <ac:picMk id="1028" creationId="{884166EE-A67C-4BAB-EB07-07C2DA6528CE}"/>
          </ac:picMkLst>
        </pc:picChg>
      </pc:sldChg>
      <pc:sldChg chg="addSp delSp modSp new mod">
        <pc:chgData name="Jonathan Mah" userId="5261b2f2f3e51194" providerId="LiveId" clId="{833092D5-9927-4807-BE3E-672C10A7E002}" dt="2024-08-28T16:21:20.702" v="5020" actId="167"/>
        <pc:sldMkLst>
          <pc:docMk/>
          <pc:sldMk cId="35715776" sldId="478"/>
        </pc:sldMkLst>
        <pc:spChg chg="del">
          <ac:chgData name="Jonathan Mah" userId="5261b2f2f3e51194" providerId="LiveId" clId="{833092D5-9927-4807-BE3E-672C10A7E002}" dt="2024-08-28T15:59:04.564" v="4961" actId="478"/>
          <ac:spMkLst>
            <pc:docMk/>
            <pc:sldMk cId="35715776" sldId="478"/>
            <ac:spMk id="2" creationId="{E59937BB-D8B2-62F2-7667-EC08EBC56C0F}"/>
          </ac:spMkLst>
        </pc:spChg>
        <pc:spChg chg="del">
          <ac:chgData name="Jonathan Mah" userId="5261b2f2f3e51194" providerId="LiveId" clId="{833092D5-9927-4807-BE3E-672C10A7E002}" dt="2024-08-28T15:59:04.564" v="4961" actId="478"/>
          <ac:spMkLst>
            <pc:docMk/>
            <pc:sldMk cId="35715776" sldId="478"/>
            <ac:spMk id="3" creationId="{C433C1ED-E567-CDAC-EA25-A253C89265F7}"/>
          </ac:spMkLst>
        </pc:spChg>
        <pc:spChg chg="add mod">
          <ac:chgData name="Jonathan Mah" userId="5261b2f2f3e51194" providerId="LiveId" clId="{833092D5-9927-4807-BE3E-672C10A7E002}" dt="2024-08-28T16:08:15.697" v="4996" actId="1076"/>
          <ac:spMkLst>
            <pc:docMk/>
            <pc:sldMk cId="35715776" sldId="478"/>
            <ac:spMk id="14" creationId="{8B94C497-08E4-EFA6-698B-8BB64A301597}"/>
          </ac:spMkLst>
        </pc:spChg>
        <pc:spChg chg="add mod">
          <ac:chgData name="Jonathan Mah" userId="5261b2f2f3e51194" providerId="LiveId" clId="{833092D5-9927-4807-BE3E-672C10A7E002}" dt="2024-08-28T16:09:30.489" v="5004" actId="20577"/>
          <ac:spMkLst>
            <pc:docMk/>
            <pc:sldMk cId="35715776" sldId="478"/>
            <ac:spMk id="15" creationId="{3B97AD7F-376C-4E5C-6E60-50F1656156F1}"/>
          </ac:spMkLst>
        </pc:spChg>
        <pc:spChg chg="add mod">
          <ac:chgData name="Jonathan Mah" userId="5261b2f2f3e51194" providerId="LiveId" clId="{833092D5-9927-4807-BE3E-672C10A7E002}" dt="2024-08-28T16:09:35.653" v="5005" actId="20577"/>
          <ac:spMkLst>
            <pc:docMk/>
            <pc:sldMk cId="35715776" sldId="478"/>
            <ac:spMk id="16" creationId="{1263E4F4-E032-5C4B-67D7-EE6623E28C30}"/>
          </ac:spMkLst>
        </pc:spChg>
        <pc:spChg chg="add mod">
          <ac:chgData name="Jonathan Mah" userId="5261b2f2f3e51194" providerId="LiveId" clId="{833092D5-9927-4807-BE3E-672C10A7E002}" dt="2024-08-28T16:09:48.795" v="5008" actId="20577"/>
          <ac:spMkLst>
            <pc:docMk/>
            <pc:sldMk cId="35715776" sldId="478"/>
            <ac:spMk id="17" creationId="{5B5B7368-E081-3CE4-1E2C-96409A9AEE40}"/>
          </ac:spMkLst>
        </pc:spChg>
        <pc:spChg chg="add mod">
          <ac:chgData name="Jonathan Mah" userId="5261b2f2f3e51194" providerId="LiveId" clId="{833092D5-9927-4807-BE3E-672C10A7E002}" dt="2024-08-28T16:10:17.667" v="5010" actId="20577"/>
          <ac:spMkLst>
            <pc:docMk/>
            <pc:sldMk cId="35715776" sldId="478"/>
            <ac:spMk id="18" creationId="{D0D3F393-E6E3-C91B-ED6A-5CB81582586B}"/>
          </ac:spMkLst>
        </pc:spChg>
        <pc:spChg chg="add mod">
          <ac:chgData name="Jonathan Mah" userId="5261b2f2f3e51194" providerId="LiveId" clId="{833092D5-9927-4807-BE3E-672C10A7E002}" dt="2024-08-28T16:10:21.602" v="5011" actId="20577"/>
          <ac:spMkLst>
            <pc:docMk/>
            <pc:sldMk cId="35715776" sldId="478"/>
            <ac:spMk id="19" creationId="{AA136E56-46A5-ACAB-61D8-5A53B6BD6C92}"/>
          </ac:spMkLst>
        </pc:spChg>
        <pc:picChg chg="add del mod">
          <ac:chgData name="Jonathan Mah" userId="5261b2f2f3e51194" providerId="LiveId" clId="{833092D5-9927-4807-BE3E-672C10A7E002}" dt="2024-08-28T16:02:28.405" v="4987" actId="478"/>
          <ac:picMkLst>
            <pc:docMk/>
            <pc:sldMk cId="35715776" sldId="478"/>
            <ac:picMk id="5" creationId="{3DD58478-F72C-7D68-CC70-237639480CC6}"/>
          </ac:picMkLst>
        </pc:picChg>
        <pc:picChg chg="add del mod">
          <ac:chgData name="Jonathan Mah" userId="5261b2f2f3e51194" providerId="LiveId" clId="{833092D5-9927-4807-BE3E-672C10A7E002}" dt="2024-08-28T16:03:27.063" v="4989" actId="478"/>
          <ac:picMkLst>
            <pc:docMk/>
            <pc:sldMk cId="35715776" sldId="478"/>
            <ac:picMk id="7" creationId="{1557CF53-A5D3-381C-718E-EEC41D3A704A}"/>
          </ac:picMkLst>
        </pc:picChg>
        <pc:picChg chg="add del mod">
          <ac:chgData name="Jonathan Mah" userId="5261b2f2f3e51194" providerId="LiveId" clId="{833092D5-9927-4807-BE3E-672C10A7E002}" dt="2024-08-28T16:05:22.573" v="4991" actId="478"/>
          <ac:picMkLst>
            <pc:docMk/>
            <pc:sldMk cId="35715776" sldId="478"/>
            <ac:picMk id="9" creationId="{4A2507C1-FE26-5F7B-1064-F805D4B5495B}"/>
          </ac:picMkLst>
        </pc:picChg>
        <pc:picChg chg="add del mod">
          <ac:chgData name="Jonathan Mah" userId="5261b2f2f3e51194" providerId="LiveId" clId="{833092D5-9927-4807-BE3E-672C10A7E002}" dt="2024-08-28T16:07:26.708" v="4993" actId="478"/>
          <ac:picMkLst>
            <pc:docMk/>
            <pc:sldMk cId="35715776" sldId="478"/>
            <ac:picMk id="11" creationId="{76B5BD37-A729-E462-E514-053D17A26FD9}"/>
          </ac:picMkLst>
        </pc:picChg>
        <pc:picChg chg="add del mod">
          <ac:chgData name="Jonathan Mah" userId="5261b2f2f3e51194" providerId="LiveId" clId="{833092D5-9927-4807-BE3E-672C10A7E002}" dt="2024-08-28T16:16:29.281" v="5012" actId="478"/>
          <ac:picMkLst>
            <pc:docMk/>
            <pc:sldMk cId="35715776" sldId="478"/>
            <ac:picMk id="13" creationId="{A0FE48B1-D62B-BCE0-F37B-9796EC9EF041}"/>
          </ac:picMkLst>
        </pc:picChg>
        <pc:picChg chg="add del mod ord">
          <ac:chgData name="Jonathan Mah" userId="5261b2f2f3e51194" providerId="LiveId" clId="{833092D5-9927-4807-BE3E-672C10A7E002}" dt="2024-08-28T16:19:53.213" v="5015" actId="478"/>
          <ac:picMkLst>
            <pc:docMk/>
            <pc:sldMk cId="35715776" sldId="478"/>
            <ac:picMk id="21" creationId="{C66AD08B-08B1-0963-E3B8-E062A37AB1C1}"/>
          </ac:picMkLst>
        </pc:picChg>
        <pc:picChg chg="add del mod ord">
          <ac:chgData name="Jonathan Mah" userId="5261b2f2f3e51194" providerId="LiveId" clId="{833092D5-9927-4807-BE3E-672C10A7E002}" dt="2024-08-28T16:21:03.433" v="5018" actId="478"/>
          <ac:picMkLst>
            <pc:docMk/>
            <pc:sldMk cId="35715776" sldId="478"/>
            <ac:picMk id="23" creationId="{2ECE7A0A-A502-B971-D2E9-FB76D82021AD}"/>
          </ac:picMkLst>
        </pc:picChg>
        <pc:picChg chg="add mod ord">
          <ac:chgData name="Jonathan Mah" userId="5261b2f2f3e51194" providerId="LiveId" clId="{833092D5-9927-4807-BE3E-672C10A7E002}" dt="2024-08-28T16:21:20.702" v="5020" actId="167"/>
          <ac:picMkLst>
            <pc:docMk/>
            <pc:sldMk cId="35715776" sldId="478"/>
            <ac:picMk id="25" creationId="{8687D1D3-B7E1-D2C4-1E79-4D881D1ACBA5}"/>
          </ac:picMkLst>
        </pc:picChg>
      </pc:sldChg>
      <pc:sldChg chg="new del">
        <pc:chgData name="Jonathan Mah" userId="5261b2f2f3e51194" providerId="LiveId" clId="{833092D5-9927-4807-BE3E-672C10A7E002}" dt="2024-08-28T15:59:09.571" v="4962" actId="47"/>
        <pc:sldMkLst>
          <pc:docMk/>
          <pc:sldMk cId="1512810730" sldId="479"/>
        </pc:sldMkLst>
      </pc:sldChg>
      <pc:sldChg chg="add del">
        <pc:chgData name="Jonathan Mah" userId="5261b2f2f3e51194" providerId="LiveId" clId="{833092D5-9927-4807-BE3E-672C10A7E002}" dt="2024-08-28T15:59:18.808" v="4979"/>
        <pc:sldMkLst>
          <pc:docMk/>
          <pc:sldMk cId="1760685052" sldId="479"/>
        </pc:sldMkLst>
      </pc:sldChg>
      <pc:sldChg chg="add del">
        <pc:chgData name="Jonathan Mah" userId="5261b2f2f3e51194" providerId="LiveId" clId="{833092D5-9927-4807-BE3E-672C10A7E002}" dt="2024-08-28T15:58:56.501" v="4950"/>
        <pc:sldMkLst>
          <pc:docMk/>
          <pc:sldMk cId="2583047786" sldId="479"/>
        </pc:sldMkLst>
      </pc:sldChg>
      <pc:sldChg chg="add del">
        <pc:chgData name="Jonathan Mah" userId="5261b2f2f3e51194" providerId="LiveId" clId="{833092D5-9927-4807-BE3E-672C10A7E002}" dt="2024-08-28T15:59:09.741" v="4963" actId="47"/>
        <pc:sldMkLst>
          <pc:docMk/>
          <pc:sldMk cId="3323539124" sldId="480"/>
        </pc:sldMkLst>
      </pc:sldChg>
      <pc:sldChg chg="add del">
        <pc:chgData name="Jonathan Mah" userId="5261b2f2f3e51194" providerId="LiveId" clId="{833092D5-9927-4807-BE3E-672C10A7E002}" dt="2024-08-28T15:58:56.197" v="4949"/>
        <pc:sldMkLst>
          <pc:docMk/>
          <pc:sldMk cId="4147162738" sldId="480"/>
        </pc:sldMkLst>
      </pc:sldChg>
      <pc:sldChg chg="add del">
        <pc:chgData name="Jonathan Mah" userId="5261b2f2f3e51194" providerId="LiveId" clId="{833092D5-9927-4807-BE3E-672C10A7E002}" dt="2024-08-28T15:58:55.829" v="4948"/>
        <pc:sldMkLst>
          <pc:docMk/>
          <pc:sldMk cId="2333297644" sldId="481"/>
        </pc:sldMkLst>
      </pc:sldChg>
      <pc:sldChg chg="add del">
        <pc:chgData name="Jonathan Mah" userId="5261b2f2f3e51194" providerId="LiveId" clId="{833092D5-9927-4807-BE3E-672C10A7E002}" dt="2024-08-28T15:59:09.917" v="4964" actId="47"/>
        <pc:sldMkLst>
          <pc:docMk/>
          <pc:sldMk cId="2836556576" sldId="481"/>
        </pc:sldMkLst>
      </pc:sldChg>
      <pc:sldChg chg="add del">
        <pc:chgData name="Jonathan Mah" userId="5261b2f2f3e51194" providerId="LiveId" clId="{833092D5-9927-4807-BE3E-672C10A7E002}" dt="2024-08-28T15:59:10.076" v="4965" actId="47"/>
        <pc:sldMkLst>
          <pc:docMk/>
          <pc:sldMk cId="335811541" sldId="482"/>
        </pc:sldMkLst>
      </pc:sldChg>
      <pc:sldChg chg="add del">
        <pc:chgData name="Jonathan Mah" userId="5261b2f2f3e51194" providerId="LiveId" clId="{833092D5-9927-4807-BE3E-672C10A7E002}" dt="2024-08-28T15:58:55.670" v="4947"/>
        <pc:sldMkLst>
          <pc:docMk/>
          <pc:sldMk cId="1115903337" sldId="482"/>
        </pc:sldMkLst>
      </pc:sldChg>
      <pc:sldChg chg="add del">
        <pc:chgData name="Jonathan Mah" userId="5261b2f2f3e51194" providerId="LiveId" clId="{833092D5-9927-4807-BE3E-672C10A7E002}" dt="2024-08-28T15:58:55.509" v="4946"/>
        <pc:sldMkLst>
          <pc:docMk/>
          <pc:sldMk cId="47503616" sldId="483"/>
        </pc:sldMkLst>
      </pc:sldChg>
      <pc:sldChg chg="add del">
        <pc:chgData name="Jonathan Mah" userId="5261b2f2f3e51194" providerId="LiveId" clId="{833092D5-9927-4807-BE3E-672C10A7E002}" dt="2024-08-28T15:59:10.234" v="4966" actId="47"/>
        <pc:sldMkLst>
          <pc:docMk/>
          <pc:sldMk cId="3661156753" sldId="483"/>
        </pc:sldMkLst>
      </pc:sldChg>
      <pc:sldChg chg="add del">
        <pc:chgData name="Jonathan Mah" userId="5261b2f2f3e51194" providerId="LiveId" clId="{833092D5-9927-4807-BE3E-672C10A7E002}" dt="2024-08-28T15:58:55.349" v="4945"/>
        <pc:sldMkLst>
          <pc:docMk/>
          <pc:sldMk cId="1613431777" sldId="484"/>
        </pc:sldMkLst>
      </pc:sldChg>
      <pc:sldChg chg="add del">
        <pc:chgData name="Jonathan Mah" userId="5261b2f2f3e51194" providerId="LiveId" clId="{833092D5-9927-4807-BE3E-672C10A7E002}" dt="2024-08-28T15:59:10.411" v="4967" actId="47"/>
        <pc:sldMkLst>
          <pc:docMk/>
          <pc:sldMk cId="2386905742" sldId="484"/>
        </pc:sldMkLst>
      </pc:sldChg>
      <pc:sldChg chg="add del">
        <pc:chgData name="Jonathan Mah" userId="5261b2f2f3e51194" providerId="LiveId" clId="{833092D5-9927-4807-BE3E-672C10A7E002}" dt="2024-08-28T15:58:55.174" v="4944"/>
        <pc:sldMkLst>
          <pc:docMk/>
          <pc:sldMk cId="2986472690" sldId="485"/>
        </pc:sldMkLst>
      </pc:sldChg>
      <pc:sldChg chg="add del">
        <pc:chgData name="Jonathan Mah" userId="5261b2f2f3e51194" providerId="LiveId" clId="{833092D5-9927-4807-BE3E-672C10A7E002}" dt="2024-08-28T15:59:10.571" v="4968" actId="47"/>
        <pc:sldMkLst>
          <pc:docMk/>
          <pc:sldMk cId="3339223373" sldId="485"/>
        </pc:sldMkLst>
      </pc:sldChg>
      <pc:sldChg chg="add del">
        <pc:chgData name="Jonathan Mah" userId="5261b2f2f3e51194" providerId="LiveId" clId="{833092D5-9927-4807-BE3E-672C10A7E002}" dt="2024-08-28T15:58:55.019" v="4943"/>
        <pc:sldMkLst>
          <pc:docMk/>
          <pc:sldMk cId="2810812145" sldId="486"/>
        </pc:sldMkLst>
      </pc:sldChg>
      <pc:sldChg chg="add del">
        <pc:chgData name="Jonathan Mah" userId="5261b2f2f3e51194" providerId="LiveId" clId="{833092D5-9927-4807-BE3E-672C10A7E002}" dt="2024-08-28T15:59:11.020" v="4969" actId="47"/>
        <pc:sldMkLst>
          <pc:docMk/>
          <pc:sldMk cId="3667733808" sldId="486"/>
        </pc:sldMkLst>
      </pc:sldChg>
      <pc:sldChg chg="add del">
        <pc:chgData name="Jonathan Mah" userId="5261b2f2f3e51194" providerId="LiveId" clId="{833092D5-9927-4807-BE3E-672C10A7E002}" dt="2024-08-28T15:59:11.181" v="4970" actId="47"/>
        <pc:sldMkLst>
          <pc:docMk/>
          <pc:sldMk cId="2539792627" sldId="487"/>
        </pc:sldMkLst>
      </pc:sldChg>
      <pc:sldChg chg="addSp delSp modSp add mod ord">
        <pc:chgData name="Jonathan Mah" userId="5261b2f2f3e51194" providerId="LiveId" clId="{833092D5-9927-4807-BE3E-672C10A7E002}" dt="2024-08-28T16:40:59.268" v="5036"/>
        <pc:sldMkLst>
          <pc:docMk/>
          <pc:sldMk cId="2979009684" sldId="488"/>
        </pc:sldMkLst>
        <pc:spChg chg="del">
          <ac:chgData name="Jonathan Mah" userId="5261b2f2f3e51194" providerId="LiveId" clId="{833092D5-9927-4807-BE3E-672C10A7E002}" dt="2024-08-28T15:59:13.571" v="4971" actId="478"/>
          <ac:spMkLst>
            <pc:docMk/>
            <pc:sldMk cId="2979009684" sldId="488"/>
            <ac:spMk id="2" creationId="{0F34E5A5-D31A-BFE7-EAF1-88EEF137DE0B}"/>
          </ac:spMkLst>
        </pc:spChg>
        <pc:spChg chg="del">
          <ac:chgData name="Jonathan Mah" userId="5261b2f2f3e51194" providerId="LiveId" clId="{833092D5-9927-4807-BE3E-672C10A7E002}" dt="2024-08-28T15:59:13.571" v="4971" actId="478"/>
          <ac:spMkLst>
            <pc:docMk/>
            <pc:sldMk cId="2979009684" sldId="488"/>
            <ac:spMk id="3" creationId="{F444DC70-B745-0D1B-3012-D6294B29060D}"/>
          </ac:spMkLst>
        </pc:spChg>
        <pc:picChg chg="add del mod">
          <ac:chgData name="Jonathan Mah" userId="5261b2f2f3e51194" providerId="LiveId" clId="{833092D5-9927-4807-BE3E-672C10A7E002}" dt="2024-08-28T16:31:23.499" v="5022" actId="478"/>
          <ac:picMkLst>
            <pc:docMk/>
            <pc:sldMk cId="2979009684" sldId="488"/>
            <ac:picMk id="5" creationId="{E4F08E1B-C8B7-E336-E1D3-DC70E526BF36}"/>
          </ac:picMkLst>
        </pc:picChg>
        <pc:picChg chg="add del mod">
          <ac:chgData name="Jonathan Mah" userId="5261b2f2f3e51194" providerId="LiveId" clId="{833092D5-9927-4807-BE3E-672C10A7E002}" dt="2024-08-28T16:32:19.583" v="5024" actId="478"/>
          <ac:picMkLst>
            <pc:docMk/>
            <pc:sldMk cId="2979009684" sldId="488"/>
            <ac:picMk id="7" creationId="{699C0F9E-117C-AE66-655A-C00A8E72D838}"/>
          </ac:picMkLst>
        </pc:picChg>
        <pc:picChg chg="add del mod">
          <ac:chgData name="Jonathan Mah" userId="5261b2f2f3e51194" providerId="LiveId" clId="{833092D5-9927-4807-BE3E-672C10A7E002}" dt="2024-08-28T16:33:44.271" v="5026" actId="478"/>
          <ac:picMkLst>
            <pc:docMk/>
            <pc:sldMk cId="2979009684" sldId="488"/>
            <ac:picMk id="9" creationId="{D24B24FF-309B-E260-A573-B54C7E3620A1}"/>
          </ac:picMkLst>
        </pc:picChg>
        <pc:picChg chg="add del mod">
          <ac:chgData name="Jonathan Mah" userId="5261b2f2f3e51194" providerId="LiveId" clId="{833092D5-9927-4807-BE3E-672C10A7E002}" dt="2024-08-28T16:34:19.722" v="5028" actId="478"/>
          <ac:picMkLst>
            <pc:docMk/>
            <pc:sldMk cId="2979009684" sldId="488"/>
            <ac:picMk id="11" creationId="{069DEA5C-B5AC-8524-3586-01A189F99787}"/>
          </ac:picMkLst>
        </pc:picChg>
        <pc:picChg chg="add del mod">
          <ac:chgData name="Jonathan Mah" userId="5261b2f2f3e51194" providerId="LiveId" clId="{833092D5-9927-4807-BE3E-672C10A7E002}" dt="2024-08-28T16:37:32.007" v="5031" actId="478"/>
          <ac:picMkLst>
            <pc:docMk/>
            <pc:sldMk cId="2979009684" sldId="488"/>
            <ac:picMk id="13" creationId="{FD952764-A789-DB24-BFFD-CE269E519654}"/>
          </ac:picMkLst>
        </pc:picChg>
        <pc:picChg chg="add mod">
          <ac:chgData name="Jonathan Mah" userId="5261b2f2f3e51194" providerId="LiveId" clId="{833092D5-9927-4807-BE3E-672C10A7E002}" dt="2024-08-28T16:37:37.957" v="5032" actId="931"/>
          <ac:picMkLst>
            <pc:docMk/>
            <pc:sldMk cId="2979009684" sldId="488"/>
            <ac:picMk id="15" creationId="{6D93D70D-B0AB-BA71-07E1-BD0114D6692D}"/>
          </ac:picMkLst>
        </pc:picChg>
      </pc:sldChg>
      <pc:sldChg chg="addSp delSp modSp add del mod">
        <pc:chgData name="Jonathan Mah" userId="5261b2f2f3e51194" providerId="LiveId" clId="{833092D5-9927-4807-BE3E-672C10A7E002}" dt="2024-08-28T17:01:22.003" v="5055" actId="47"/>
        <pc:sldMkLst>
          <pc:docMk/>
          <pc:sldMk cId="1669289526" sldId="489"/>
        </pc:sldMkLst>
        <pc:picChg chg="add del mod">
          <ac:chgData name="Jonathan Mah" userId="5261b2f2f3e51194" providerId="LiveId" clId="{833092D5-9927-4807-BE3E-672C10A7E002}" dt="2024-08-28T16:38:01.437" v="5033" actId="478"/>
          <ac:picMkLst>
            <pc:docMk/>
            <pc:sldMk cId="1669289526" sldId="489"/>
            <ac:picMk id="3" creationId="{F7FBC565-A156-4707-E034-FAC2B1CEE92D}"/>
          </ac:picMkLst>
        </pc:picChg>
        <pc:picChg chg="add mod">
          <ac:chgData name="Jonathan Mah" userId="5261b2f2f3e51194" providerId="LiveId" clId="{833092D5-9927-4807-BE3E-672C10A7E002}" dt="2024-08-28T16:38:07.453" v="5034" actId="931"/>
          <ac:picMkLst>
            <pc:docMk/>
            <pc:sldMk cId="1669289526" sldId="489"/>
            <ac:picMk id="5" creationId="{860A2AB8-B1AC-685C-8A39-FC2BB5C1208C}"/>
          </ac:picMkLst>
        </pc:picChg>
      </pc:sldChg>
      <pc:sldChg chg="add del">
        <pc:chgData name="Jonathan Mah" userId="5261b2f2f3e51194" providerId="LiveId" clId="{833092D5-9927-4807-BE3E-672C10A7E002}" dt="2024-08-28T15:59:18.312" v="4978"/>
        <pc:sldMkLst>
          <pc:docMk/>
          <pc:sldMk cId="3832431511" sldId="489"/>
        </pc:sldMkLst>
      </pc:sldChg>
      <pc:sldChg chg="addSp delSp modSp add mod">
        <pc:chgData name="Jonathan Mah" userId="5261b2f2f3e51194" providerId="LiveId" clId="{833092D5-9927-4807-BE3E-672C10A7E002}" dt="2024-08-28T16:42:41.289" v="5043" actId="931"/>
        <pc:sldMkLst>
          <pc:docMk/>
          <pc:sldMk cId="1653053635" sldId="490"/>
        </pc:sldMkLst>
        <pc:picChg chg="add del mod">
          <ac:chgData name="Jonathan Mah" userId="5261b2f2f3e51194" providerId="LiveId" clId="{833092D5-9927-4807-BE3E-672C10A7E002}" dt="2024-08-28T16:41:43.098" v="5038" actId="478"/>
          <ac:picMkLst>
            <pc:docMk/>
            <pc:sldMk cId="1653053635" sldId="490"/>
            <ac:picMk id="3" creationId="{C747C3EA-A5DF-8A25-5C76-ED989F7AC1ED}"/>
          </ac:picMkLst>
        </pc:picChg>
        <pc:picChg chg="add del mod">
          <ac:chgData name="Jonathan Mah" userId="5261b2f2f3e51194" providerId="LiveId" clId="{833092D5-9927-4807-BE3E-672C10A7E002}" dt="2024-08-28T16:42:08.273" v="5040" actId="478"/>
          <ac:picMkLst>
            <pc:docMk/>
            <pc:sldMk cId="1653053635" sldId="490"/>
            <ac:picMk id="5" creationId="{119C6DE9-980E-3BB4-4A8E-42FB6318A421}"/>
          </ac:picMkLst>
        </pc:picChg>
        <pc:picChg chg="add del mod">
          <ac:chgData name="Jonathan Mah" userId="5261b2f2f3e51194" providerId="LiveId" clId="{833092D5-9927-4807-BE3E-672C10A7E002}" dt="2024-08-28T16:42:35.595" v="5042" actId="478"/>
          <ac:picMkLst>
            <pc:docMk/>
            <pc:sldMk cId="1653053635" sldId="490"/>
            <ac:picMk id="7" creationId="{00A0DEF0-18C9-2216-3A64-75D847FDC1A7}"/>
          </ac:picMkLst>
        </pc:picChg>
        <pc:picChg chg="add mod">
          <ac:chgData name="Jonathan Mah" userId="5261b2f2f3e51194" providerId="LiveId" clId="{833092D5-9927-4807-BE3E-672C10A7E002}" dt="2024-08-28T16:42:41.289" v="5043" actId="931"/>
          <ac:picMkLst>
            <pc:docMk/>
            <pc:sldMk cId="1653053635" sldId="490"/>
            <ac:picMk id="9" creationId="{2249C2E3-E908-3DC1-99E2-79C908FC1D4A}"/>
          </ac:picMkLst>
        </pc:picChg>
      </pc:sldChg>
      <pc:sldChg chg="add del">
        <pc:chgData name="Jonathan Mah" userId="5261b2f2f3e51194" providerId="LiveId" clId="{833092D5-9927-4807-BE3E-672C10A7E002}" dt="2024-08-28T15:59:18.071" v="4977"/>
        <pc:sldMkLst>
          <pc:docMk/>
          <pc:sldMk cId="1975626524" sldId="490"/>
        </pc:sldMkLst>
      </pc:sldChg>
      <pc:sldChg chg="addSp modSp add">
        <pc:chgData name="Jonathan Mah" userId="5261b2f2f3e51194" providerId="LiveId" clId="{833092D5-9927-4807-BE3E-672C10A7E002}" dt="2024-08-28T16:49:29.258" v="5044" actId="931"/>
        <pc:sldMkLst>
          <pc:docMk/>
          <pc:sldMk cId="2443938735" sldId="491"/>
        </pc:sldMkLst>
        <pc:picChg chg="add mod">
          <ac:chgData name="Jonathan Mah" userId="5261b2f2f3e51194" providerId="LiveId" clId="{833092D5-9927-4807-BE3E-672C10A7E002}" dt="2024-08-28T16:49:29.258" v="5044" actId="931"/>
          <ac:picMkLst>
            <pc:docMk/>
            <pc:sldMk cId="2443938735" sldId="491"/>
            <ac:picMk id="3" creationId="{66F21F0E-DF86-9561-6D9F-DAE0EAC3E422}"/>
          </ac:picMkLst>
        </pc:picChg>
      </pc:sldChg>
      <pc:sldChg chg="add del">
        <pc:chgData name="Jonathan Mah" userId="5261b2f2f3e51194" providerId="LiveId" clId="{833092D5-9927-4807-BE3E-672C10A7E002}" dt="2024-08-28T15:59:17.869" v="4976"/>
        <pc:sldMkLst>
          <pc:docMk/>
          <pc:sldMk cId="3332094890" sldId="491"/>
        </pc:sldMkLst>
      </pc:sldChg>
      <pc:sldChg chg="addSp modSp add">
        <pc:chgData name="Jonathan Mah" userId="5261b2f2f3e51194" providerId="LiveId" clId="{833092D5-9927-4807-BE3E-672C10A7E002}" dt="2024-08-28T16:52:48.722" v="5045" actId="931"/>
        <pc:sldMkLst>
          <pc:docMk/>
          <pc:sldMk cId="1428109623" sldId="492"/>
        </pc:sldMkLst>
        <pc:picChg chg="add mod">
          <ac:chgData name="Jonathan Mah" userId="5261b2f2f3e51194" providerId="LiveId" clId="{833092D5-9927-4807-BE3E-672C10A7E002}" dt="2024-08-28T16:52:48.722" v="5045" actId="931"/>
          <ac:picMkLst>
            <pc:docMk/>
            <pc:sldMk cId="1428109623" sldId="492"/>
            <ac:picMk id="3" creationId="{012CE468-21A4-9AF5-9D6B-EEA5379F1531}"/>
          </ac:picMkLst>
        </pc:picChg>
      </pc:sldChg>
      <pc:sldChg chg="addSp modSp add">
        <pc:chgData name="Jonathan Mah" userId="5261b2f2f3e51194" providerId="LiveId" clId="{833092D5-9927-4807-BE3E-672C10A7E002}" dt="2024-08-28T16:54:17.365" v="5046" actId="931"/>
        <pc:sldMkLst>
          <pc:docMk/>
          <pc:sldMk cId="3248953249" sldId="493"/>
        </pc:sldMkLst>
        <pc:picChg chg="add mod">
          <ac:chgData name="Jonathan Mah" userId="5261b2f2f3e51194" providerId="LiveId" clId="{833092D5-9927-4807-BE3E-672C10A7E002}" dt="2024-08-28T16:54:17.365" v="5046" actId="931"/>
          <ac:picMkLst>
            <pc:docMk/>
            <pc:sldMk cId="3248953249" sldId="493"/>
            <ac:picMk id="3" creationId="{AAEC469A-BB38-526E-D78F-0D3BD6D18850}"/>
          </ac:picMkLst>
        </pc:picChg>
      </pc:sldChg>
      <pc:sldChg chg="addSp delSp modSp add mod">
        <pc:chgData name="Jonathan Mah" userId="5261b2f2f3e51194" providerId="LiveId" clId="{833092D5-9927-4807-BE3E-672C10A7E002}" dt="2024-08-28T17:31:54.515" v="5102" actId="167"/>
        <pc:sldMkLst>
          <pc:docMk/>
          <pc:sldMk cId="2773307599" sldId="494"/>
        </pc:sldMkLst>
        <pc:spChg chg="add mod">
          <ac:chgData name="Jonathan Mah" userId="5261b2f2f3e51194" providerId="LiveId" clId="{833092D5-9927-4807-BE3E-672C10A7E002}" dt="2024-08-28T17:01:43.723" v="5057" actId="1076"/>
          <ac:spMkLst>
            <pc:docMk/>
            <pc:sldMk cId="2773307599" sldId="494"/>
            <ac:spMk id="10" creationId="{DF854F1B-474F-984C-1F8A-25365B70593A}"/>
          </ac:spMkLst>
        </pc:spChg>
        <pc:spChg chg="add mod">
          <ac:chgData name="Jonathan Mah" userId="5261b2f2f3e51194" providerId="LiveId" clId="{833092D5-9927-4807-BE3E-672C10A7E002}" dt="2024-08-28T17:01:57.861" v="5062" actId="20577"/>
          <ac:spMkLst>
            <pc:docMk/>
            <pc:sldMk cId="2773307599" sldId="494"/>
            <ac:spMk id="11" creationId="{9880A711-02C6-7C16-F98B-713A09E9B01E}"/>
          </ac:spMkLst>
        </pc:spChg>
        <pc:spChg chg="add mod">
          <ac:chgData name="Jonathan Mah" userId="5261b2f2f3e51194" providerId="LiveId" clId="{833092D5-9927-4807-BE3E-672C10A7E002}" dt="2024-08-28T17:02:00.058" v="5063" actId="20577"/>
          <ac:spMkLst>
            <pc:docMk/>
            <pc:sldMk cId="2773307599" sldId="494"/>
            <ac:spMk id="12" creationId="{9F515574-23C9-8A2C-C2B2-D1034ED4E091}"/>
          </ac:spMkLst>
        </pc:spChg>
        <pc:picChg chg="add del mod">
          <ac:chgData name="Jonathan Mah" userId="5261b2f2f3e51194" providerId="LiveId" clId="{833092D5-9927-4807-BE3E-672C10A7E002}" dt="2024-08-28T16:59:17.530" v="5048" actId="478"/>
          <ac:picMkLst>
            <pc:docMk/>
            <pc:sldMk cId="2773307599" sldId="494"/>
            <ac:picMk id="3" creationId="{136D3D2A-2AAA-DFB1-71F6-BE8C858D8328}"/>
          </ac:picMkLst>
        </pc:picChg>
        <pc:picChg chg="add del mod">
          <ac:chgData name="Jonathan Mah" userId="5261b2f2f3e51194" providerId="LiveId" clId="{833092D5-9927-4807-BE3E-672C10A7E002}" dt="2024-08-28T16:59:39.989" v="5050" actId="478"/>
          <ac:picMkLst>
            <pc:docMk/>
            <pc:sldMk cId="2773307599" sldId="494"/>
            <ac:picMk id="5" creationId="{2C4F9AA5-87A8-D454-AE88-BFEF41D5B400}"/>
          </ac:picMkLst>
        </pc:picChg>
        <pc:picChg chg="add del mod">
          <ac:chgData name="Jonathan Mah" userId="5261b2f2f3e51194" providerId="LiveId" clId="{833092D5-9927-4807-BE3E-672C10A7E002}" dt="2024-08-28T17:00:20.624" v="5052" actId="478"/>
          <ac:picMkLst>
            <pc:docMk/>
            <pc:sldMk cId="2773307599" sldId="494"/>
            <ac:picMk id="7" creationId="{A51D3A92-2C0A-8637-CAAC-B4B0C7B214BD}"/>
          </ac:picMkLst>
        </pc:picChg>
        <pc:picChg chg="add del mod">
          <ac:chgData name="Jonathan Mah" userId="5261b2f2f3e51194" providerId="LiveId" clId="{833092D5-9927-4807-BE3E-672C10A7E002}" dt="2024-08-28T17:31:35.429" v="5098" actId="478"/>
          <ac:picMkLst>
            <pc:docMk/>
            <pc:sldMk cId="2773307599" sldId="494"/>
            <ac:picMk id="9" creationId="{F5D0C721-94E4-39A7-D64B-25A314CA23EB}"/>
          </ac:picMkLst>
        </pc:picChg>
        <pc:picChg chg="add del mod">
          <ac:chgData name="Jonathan Mah" userId="5261b2f2f3e51194" providerId="LiveId" clId="{833092D5-9927-4807-BE3E-672C10A7E002}" dt="2024-08-28T17:31:44.500" v="5100" actId="478"/>
          <ac:picMkLst>
            <pc:docMk/>
            <pc:sldMk cId="2773307599" sldId="494"/>
            <ac:picMk id="14" creationId="{EE048080-B294-36A5-7F86-1B43F2227EA2}"/>
          </ac:picMkLst>
        </pc:picChg>
        <pc:picChg chg="add mod ord">
          <ac:chgData name="Jonathan Mah" userId="5261b2f2f3e51194" providerId="LiveId" clId="{833092D5-9927-4807-BE3E-672C10A7E002}" dt="2024-08-28T17:31:54.515" v="5102" actId="167"/>
          <ac:picMkLst>
            <pc:docMk/>
            <pc:sldMk cId="2773307599" sldId="494"/>
            <ac:picMk id="16" creationId="{2821C314-F32A-99C3-0A7B-DF66E5297F03}"/>
          </ac:picMkLst>
        </pc:picChg>
      </pc:sldChg>
      <pc:sldChg chg="addSp delSp modSp new mod">
        <pc:chgData name="Jonathan Mah" userId="5261b2f2f3e51194" providerId="LiveId" clId="{833092D5-9927-4807-BE3E-672C10A7E002}" dt="2024-08-28T17:47:28.729" v="5125" actId="167"/>
        <pc:sldMkLst>
          <pc:docMk/>
          <pc:sldMk cId="3784933868" sldId="495"/>
        </pc:sldMkLst>
        <pc:spChg chg="del">
          <ac:chgData name="Jonathan Mah" userId="5261b2f2f3e51194" providerId="LiveId" clId="{833092D5-9927-4807-BE3E-672C10A7E002}" dt="2024-08-28T17:03:47.449" v="5065" actId="478"/>
          <ac:spMkLst>
            <pc:docMk/>
            <pc:sldMk cId="3784933868" sldId="495"/>
            <ac:spMk id="2" creationId="{636FF663-D14C-1869-7FFA-1B057DD84F27}"/>
          </ac:spMkLst>
        </pc:spChg>
        <pc:spChg chg="del">
          <ac:chgData name="Jonathan Mah" userId="5261b2f2f3e51194" providerId="LiveId" clId="{833092D5-9927-4807-BE3E-672C10A7E002}" dt="2024-08-28T17:03:47.449" v="5065" actId="478"/>
          <ac:spMkLst>
            <pc:docMk/>
            <pc:sldMk cId="3784933868" sldId="495"/>
            <ac:spMk id="3" creationId="{DA180C45-9850-CD52-2D5D-7497E6767600}"/>
          </ac:spMkLst>
        </pc:spChg>
        <pc:spChg chg="add del mod">
          <ac:chgData name="Jonathan Mah" userId="5261b2f2f3e51194" providerId="LiveId" clId="{833092D5-9927-4807-BE3E-672C10A7E002}" dt="2024-08-28T17:03:54.713" v="5078" actId="478"/>
          <ac:spMkLst>
            <pc:docMk/>
            <pc:sldMk cId="3784933868" sldId="495"/>
            <ac:spMk id="5" creationId="{B5C15C17-F114-FBA1-C133-565A5429F935}"/>
          </ac:spMkLst>
        </pc:spChg>
        <pc:spChg chg="add del mod">
          <ac:chgData name="Jonathan Mah" userId="5261b2f2f3e51194" providerId="LiveId" clId="{833092D5-9927-4807-BE3E-672C10A7E002}" dt="2024-08-28T17:03:54.713" v="5078" actId="478"/>
          <ac:spMkLst>
            <pc:docMk/>
            <pc:sldMk cId="3784933868" sldId="495"/>
            <ac:spMk id="6" creationId="{86F79FFC-CC52-06E8-5391-EC39F19122C9}"/>
          </ac:spMkLst>
        </pc:spChg>
        <pc:spChg chg="add del mod">
          <ac:chgData name="Jonathan Mah" userId="5261b2f2f3e51194" providerId="LiveId" clId="{833092D5-9927-4807-BE3E-672C10A7E002}" dt="2024-08-28T17:03:54.713" v="5078" actId="478"/>
          <ac:spMkLst>
            <pc:docMk/>
            <pc:sldMk cId="3784933868" sldId="495"/>
            <ac:spMk id="7" creationId="{A129BE28-530D-1B1E-B89C-C76FE0FE3904}"/>
          </ac:spMkLst>
        </pc:spChg>
        <pc:spChg chg="add del mod">
          <ac:chgData name="Jonathan Mah" userId="5261b2f2f3e51194" providerId="LiveId" clId="{833092D5-9927-4807-BE3E-672C10A7E002}" dt="2024-08-28T17:03:54.713" v="5078" actId="478"/>
          <ac:spMkLst>
            <pc:docMk/>
            <pc:sldMk cId="3784933868" sldId="495"/>
            <ac:spMk id="9" creationId="{1629854A-0D72-FD49-75FA-6F38FFE4D08A}"/>
          </ac:spMkLst>
        </pc:spChg>
        <pc:spChg chg="add del mod">
          <ac:chgData name="Jonathan Mah" userId="5261b2f2f3e51194" providerId="LiveId" clId="{833092D5-9927-4807-BE3E-672C10A7E002}" dt="2024-08-28T17:03:54.713" v="5078" actId="478"/>
          <ac:spMkLst>
            <pc:docMk/>
            <pc:sldMk cId="3784933868" sldId="495"/>
            <ac:spMk id="10" creationId="{01F54888-B6A7-B187-FF40-55158583E405}"/>
          </ac:spMkLst>
        </pc:spChg>
        <pc:spChg chg="add del mod">
          <ac:chgData name="Jonathan Mah" userId="5261b2f2f3e51194" providerId="LiveId" clId="{833092D5-9927-4807-BE3E-672C10A7E002}" dt="2024-08-28T17:03:54.713" v="5078" actId="478"/>
          <ac:spMkLst>
            <pc:docMk/>
            <pc:sldMk cId="3784933868" sldId="495"/>
            <ac:spMk id="11" creationId="{D8E9A426-D8F3-1950-73B7-3C933F5D03E3}"/>
          </ac:spMkLst>
        </pc:spChg>
        <pc:spChg chg="add del mod">
          <ac:chgData name="Jonathan Mah" userId="5261b2f2f3e51194" providerId="LiveId" clId="{833092D5-9927-4807-BE3E-672C10A7E002}" dt="2024-08-28T17:03:54.713" v="5078" actId="478"/>
          <ac:spMkLst>
            <pc:docMk/>
            <pc:sldMk cId="3784933868" sldId="495"/>
            <ac:spMk id="13" creationId="{AB1C57AB-C08B-BDE4-6A03-91EA123F8050}"/>
          </ac:spMkLst>
        </pc:spChg>
        <pc:spChg chg="add del mod">
          <ac:chgData name="Jonathan Mah" userId="5261b2f2f3e51194" providerId="LiveId" clId="{833092D5-9927-4807-BE3E-672C10A7E002}" dt="2024-08-28T17:03:54.713" v="5078" actId="478"/>
          <ac:spMkLst>
            <pc:docMk/>
            <pc:sldMk cId="3784933868" sldId="495"/>
            <ac:spMk id="14" creationId="{7F06CDB8-6C9F-1FEE-77E6-417665982B70}"/>
          </ac:spMkLst>
        </pc:spChg>
        <pc:spChg chg="add del mod">
          <ac:chgData name="Jonathan Mah" userId="5261b2f2f3e51194" providerId="LiveId" clId="{833092D5-9927-4807-BE3E-672C10A7E002}" dt="2024-08-28T17:03:54.713" v="5078" actId="478"/>
          <ac:spMkLst>
            <pc:docMk/>
            <pc:sldMk cId="3784933868" sldId="495"/>
            <ac:spMk id="15" creationId="{3F3C60F7-CC6E-0C58-ED79-A8B36C8AB7F0}"/>
          </ac:spMkLst>
        </pc:spChg>
        <pc:spChg chg="add del mod">
          <ac:chgData name="Jonathan Mah" userId="5261b2f2f3e51194" providerId="LiveId" clId="{833092D5-9927-4807-BE3E-672C10A7E002}" dt="2024-08-28T17:03:54.713" v="5078" actId="478"/>
          <ac:spMkLst>
            <pc:docMk/>
            <pc:sldMk cId="3784933868" sldId="495"/>
            <ac:spMk id="17" creationId="{A938635E-2F2F-9C18-837D-3195A83833E2}"/>
          </ac:spMkLst>
        </pc:spChg>
        <pc:spChg chg="add del mod">
          <ac:chgData name="Jonathan Mah" userId="5261b2f2f3e51194" providerId="LiveId" clId="{833092D5-9927-4807-BE3E-672C10A7E002}" dt="2024-08-28T17:03:54.713" v="5078" actId="478"/>
          <ac:spMkLst>
            <pc:docMk/>
            <pc:sldMk cId="3784933868" sldId="495"/>
            <ac:spMk id="18" creationId="{B3479B6B-188F-DC7F-7AB4-703C60170D75}"/>
          </ac:spMkLst>
        </pc:spChg>
        <pc:spChg chg="add del mod">
          <ac:chgData name="Jonathan Mah" userId="5261b2f2f3e51194" providerId="LiveId" clId="{833092D5-9927-4807-BE3E-672C10A7E002}" dt="2024-08-28T17:03:54.713" v="5078" actId="478"/>
          <ac:spMkLst>
            <pc:docMk/>
            <pc:sldMk cId="3784933868" sldId="495"/>
            <ac:spMk id="19" creationId="{AD441C9C-79BF-D111-A88C-176FAA4A6288}"/>
          </ac:spMkLst>
        </pc:spChg>
        <pc:spChg chg="add del mod">
          <ac:chgData name="Jonathan Mah" userId="5261b2f2f3e51194" providerId="LiveId" clId="{833092D5-9927-4807-BE3E-672C10A7E002}" dt="2024-08-28T17:03:54.713" v="5078" actId="478"/>
          <ac:spMkLst>
            <pc:docMk/>
            <pc:sldMk cId="3784933868" sldId="495"/>
            <ac:spMk id="21" creationId="{3C63A3BC-8F8B-50CE-4894-0396EA479DA0}"/>
          </ac:spMkLst>
        </pc:spChg>
        <pc:spChg chg="add del mod">
          <ac:chgData name="Jonathan Mah" userId="5261b2f2f3e51194" providerId="LiveId" clId="{833092D5-9927-4807-BE3E-672C10A7E002}" dt="2024-08-28T17:03:54.713" v="5078" actId="478"/>
          <ac:spMkLst>
            <pc:docMk/>
            <pc:sldMk cId="3784933868" sldId="495"/>
            <ac:spMk id="22" creationId="{D2E0EDA8-2CCE-7FF7-AEA0-10A650EEC19D}"/>
          </ac:spMkLst>
        </pc:spChg>
        <pc:spChg chg="add del mod">
          <ac:chgData name="Jonathan Mah" userId="5261b2f2f3e51194" providerId="LiveId" clId="{833092D5-9927-4807-BE3E-672C10A7E002}" dt="2024-08-28T17:03:54.713" v="5078" actId="478"/>
          <ac:spMkLst>
            <pc:docMk/>
            <pc:sldMk cId="3784933868" sldId="495"/>
            <ac:spMk id="23" creationId="{4D471B81-281B-FE47-9812-64649944DED9}"/>
          </ac:spMkLst>
        </pc:spChg>
        <pc:spChg chg="add del mod">
          <ac:chgData name="Jonathan Mah" userId="5261b2f2f3e51194" providerId="LiveId" clId="{833092D5-9927-4807-BE3E-672C10A7E002}" dt="2024-08-28T17:03:54.713" v="5078" actId="478"/>
          <ac:spMkLst>
            <pc:docMk/>
            <pc:sldMk cId="3784933868" sldId="495"/>
            <ac:spMk id="25" creationId="{6E8E1210-3569-4E7F-51C6-FD83FD6575D0}"/>
          </ac:spMkLst>
        </pc:spChg>
        <pc:spChg chg="add del mod">
          <ac:chgData name="Jonathan Mah" userId="5261b2f2f3e51194" providerId="LiveId" clId="{833092D5-9927-4807-BE3E-672C10A7E002}" dt="2024-08-28T17:03:54.713" v="5078" actId="478"/>
          <ac:spMkLst>
            <pc:docMk/>
            <pc:sldMk cId="3784933868" sldId="495"/>
            <ac:spMk id="26" creationId="{0AC8B059-4ED4-86DB-C57E-4900CD22B9A8}"/>
          </ac:spMkLst>
        </pc:spChg>
        <pc:spChg chg="add del mod">
          <ac:chgData name="Jonathan Mah" userId="5261b2f2f3e51194" providerId="LiveId" clId="{833092D5-9927-4807-BE3E-672C10A7E002}" dt="2024-08-28T17:03:54.713" v="5078" actId="478"/>
          <ac:spMkLst>
            <pc:docMk/>
            <pc:sldMk cId="3784933868" sldId="495"/>
            <ac:spMk id="27" creationId="{8CFB8784-930C-5FDD-5927-D022EF0B04D9}"/>
          </ac:spMkLst>
        </pc:spChg>
        <pc:spChg chg="add del mod">
          <ac:chgData name="Jonathan Mah" userId="5261b2f2f3e51194" providerId="LiveId" clId="{833092D5-9927-4807-BE3E-672C10A7E002}" dt="2024-08-28T17:03:54.713" v="5078" actId="478"/>
          <ac:spMkLst>
            <pc:docMk/>
            <pc:sldMk cId="3784933868" sldId="495"/>
            <ac:spMk id="29" creationId="{98C2ABDB-DC28-490C-CC35-17428999B021}"/>
          </ac:spMkLst>
        </pc:spChg>
        <pc:spChg chg="add del mod">
          <ac:chgData name="Jonathan Mah" userId="5261b2f2f3e51194" providerId="LiveId" clId="{833092D5-9927-4807-BE3E-672C10A7E002}" dt="2024-08-28T17:03:54.713" v="5078" actId="478"/>
          <ac:spMkLst>
            <pc:docMk/>
            <pc:sldMk cId="3784933868" sldId="495"/>
            <ac:spMk id="30" creationId="{252EC4DD-805B-6469-50E3-139833D10206}"/>
          </ac:spMkLst>
        </pc:spChg>
        <pc:spChg chg="add del mod">
          <ac:chgData name="Jonathan Mah" userId="5261b2f2f3e51194" providerId="LiveId" clId="{833092D5-9927-4807-BE3E-672C10A7E002}" dt="2024-08-28T17:03:54.713" v="5078" actId="478"/>
          <ac:spMkLst>
            <pc:docMk/>
            <pc:sldMk cId="3784933868" sldId="495"/>
            <ac:spMk id="31" creationId="{65C98B4E-3B42-CADB-45C5-20A2A66EC55C}"/>
          </ac:spMkLst>
        </pc:spChg>
        <pc:spChg chg="add del mod">
          <ac:chgData name="Jonathan Mah" userId="5261b2f2f3e51194" providerId="LiveId" clId="{833092D5-9927-4807-BE3E-672C10A7E002}" dt="2024-08-28T17:03:54.713" v="5078" actId="478"/>
          <ac:spMkLst>
            <pc:docMk/>
            <pc:sldMk cId="3784933868" sldId="495"/>
            <ac:spMk id="33" creationId="{8F022FF6-2206-EA63-BBC5-AEA8178334A8}"/>
          </ac:spMkLst>
        </pc:spChg>
        <pc:spChg chg="add del mod">
          <ac:chgData name="Jonathan Mah" userId="5261b2f2f3e51194" providerId="LiveId" clId="{833092D5-9927-4807-BE3E-672C10A7E002}" dt="2024-08-28T17:03:54.713" v="5078" actId="478"/>
          <ac:spMkLst>
            <pc:docMk/>
            <pc:sldMk cId="3784933868" sldId="495"/>
            <ac:spMk id="34" creationId="{D6647E38-694E-EBBF-FE59-9B1287EBECE0}"/>
          </ac:spMkLst>
        </pc:spChg>
        <pc:spChg chg="add del mod">
          <ac:chgData name="Jonathan Mah" userId="5261b2f2f3e51194" providerId="LiveId" clId="{833092D5-9927-4807-BE3E-672C10A7E002}" dt="2024-08-28T17:03:54.713" v="5078" actId="478"/>
          <ac:spMkLst>
            <pc:docMk/>
            <pc:sldMk cId="3784933868" sldId="495"/>
            <ac:spMk id="35" creationId="{0C9E0F01-B592-8E20-31FD-AE0D1F7D1A73}"/>
          </ac:spMkLst>
        </pc:spChg>
        <pc:spChg chg="add del mod">
          <ac:chgData name="Jonathan Mah" userId="5261b2f2f3e51194" providerId="LiveId" clId="{833092D5-9927-4807-BE3E-672C10A7E002}" dt="2024-08-28T17:03:54.713" v="5078" actId="478"/>
          <ac:spMkLst>
            <pc:docMk/>
            <pc:sldMk cId="3784933868" sldId="495"/>
            <ac:spMk id="37" creationId="{07979577-23F3-3BC2-90F6-BC7E6BDC2FFE}"/>
          </ac:spMkLst>
        </pc:spChg>
        <pc:spChg chg="add del mod">
          <ac:chgData name="Jonathan Mah" userId="5261b2f2f3e51194" providerId="LiveId" clId="{833092D5-9927-4807-BE3E-672C10A7E002}" dt="2024-08-28T17:03:54.713" v="5078" actId="478"/>
          <ac:spMkLst>
            <pc:docMk/>
            <pc:sldMk cId="3784933868" sldId="495"/>
            <ac:spMk id="38" creationId="{BC093115-ABF9-1AD0-91FD-0918DB091C4B}"/>
          </ac:spMkLst>
        </pc:spChg>
        <pc:spChg chg="add del mod">
          <ac:chgData name="Jonathan Mah" userId="5261b2f2f3e51194" providerId="LiveId" clId="{833092D5-9927-4807-BE3E-672C10A7E002}" dt="2024-08-28T17:03:54.713" v="5078" actId="478"/>
          <ac:spMkLst>
            <pc:docMk/>
            <pc:sldMk cId="3784933868" sldId="495"/>
            <ac:spMk id="39" creationId="{079469C9-4D55-B07B-0BCF-373B2E23C826}"/>
          </ac:spMkLst>
        </pc:spChg>
        <pc:spChg chg="add del mod">
          <ac:chgData name="Jonathan Mah" userId="5261b2f2f3e51194" providerId="LiveId" clId="{833092D5-9927-4807-BE3E-672C10A7E002}" dt="2024-08-28T17:03:54.713" v="5078" actId="478"/>
          <ac:spMkLst>
            <pc:docMk/>
            <pc:sldMk cId="3784933868" sldId="495"/>
            <ac:spMk id="41" creationId="{56FD169B-C856-201D-F2D6-88F0D6DB77C4}"/>
          </ac:spMkLst>
        </pc:spChg>
        <pc:spChg chg="add del mod">
          <ac:chgData name="Jonathan Mah" userId="5261b2f2f3e51194" providerId="LiveId" clId="{833092D5-9927-4807-BE3E-672C10A7E002}" dt="2024-08-28T17:03:54.713" v="5078" actId="478"/>
          <ac:spMkLst>
            <pc:docMk/>
            <pc:sldMk cId="3784933868" sldId="495"/>
            <ac:spMk id="42" creationId="{780090B5-5EB5-14D5-50B2-7A2802399A5D}"/>
          </ac:spMkLst>
        </pc:spChg>
        <pc:spChg chg="add del mod">
          <ac:chgData name="Jonathan Mah" userId="5261b2f2f3e51194" providerId="LiveId" clId="{833092D5-9927-4807-BE3E-672C10A7E002}" dt="2024-08-28T17:03:54.713" v="5078" actId="478"/>
          <ac:spMkLst>
            <pc:docMk/>
            <pc:sldMk cId="3784933868" sldId="495"/>
            <ac:spMk id="43" creationId="{EE02FFA6-5C53-F664-7391-67FA5B0A4093}"/>
          </ac:spMkLst>
        </pc:spChg>
        <pc:spChg chg="add del mod">
          <ac:chgData name="Jonathan Mah" userId="5261b2f2f3e51194" providerId="LiveId" clId="{833092D5-9927-4807-BE3E-672C10A7E002}" dt="2024-08-28T17:03:54.713" v="5078" actId="478"/>
          <ac:spMkLst>
            <pc:docMk/>
            <pc:sldMk cId="3784933868" sldId="495"/>
            <ac:spMk id="45" creationId="{2D89ADD1-9022-5FD6-D803-0D9E11AD1016}"/>
          </ac:spMkLst>
        </pc:spChg>
        <pc:spChg chg="add del mod">
          <ac:chgData name="Jonathan Mah" userId="5261b2f2f3e51194" providerId="LiveId" clId="{833092D5-9927-4807-BE3E-672C10A7E002}" dt="2024-08-28T17:03:54.713" v="5078" actId="478"/>
          <ac:spMkLst>
            <pc:docMk/>
            <pc:sldMk cId="3784933868" sldId="495"/>
            <ac:spMk id="46" creationId="{C87231B8-CC73-BCF2-F51D-852A483F20A2}"/>
          </ac:spMkLst>
        </pc:spChg>
        <pc:spChg chg="add del mod">
          <ac:chgData name="Jonathan Mah" userId="5261b2f2f3e51194" providerId="LiveId" clId="{833092D5-9927-4807-BE3E-672C10A7E002}" dt="2024-08-28T17:03:54.713" v="5078" actId="478"/>
          <ac:spMkLst>
            <pc:docMk/>
            <pc:sldMk cId="3784933868" sldId="495"/>
            <ac:spMk id="47" creationId="{55E83708-CA4C-D328-EBB5-9244A016DB03}"/>
          </ac:spMkLst>
        </pc:spChg>
        <pc:spChg chg="add del mod">
          <ac:chgData name="Jonathan Mah" userId="5261b2f2f3e51194" providerId="LiveId" clId="{833092D5-9927-4807-BE3E-672C10A7E002}" dt="2024-08-28T17:40:19.284" v="5109" actId="478"/>
          <ac:spMkLst>
            <pc:docMk/>
            <pc:sldMk cId="3784933868" sldId="495"/>
            <ac:spMk id="52" creationId="{76423829-142F-7CF9-7FF3-3C0E72076DFF}"/>
          </ac:spMkLst>
        </pc:spChg>
        <pc:spChg chg="add del mod">
          <ac:chgData name="Jonathan Mah" userId="5261b2f2f3e51194" providerId="LiveId" clId="{833092D5-9927-4807-BE3E-672C10A7E002}" dt="2024-08-28T17:40:19.284" v="5109" actId="478"/>
          <ac:spMkLst>
            <pc:docMk/>
            <pc:sldMk cId="3784933868" sldId="495"/>
            <ac:spMk id="53" creationId="{1139FEED-EDE3-D2BB-B5A0-9DC42F8C5559}"/>
          </ac:spMkLst>
        </pc:spChg>
        <pc:spChg chg="add mod">
          <ac:chgData name="Jonathan Mah" userId="5261b2f2f3e51194" providerId="LiveId" clId="{833092D5-9927-4807-BE3E-672C10A7E002}" dt="2024-08-28T17:40:40.087" v="5110"/>
          <ac:spMkLst>
            <pc:docMk/>
            <pc:sldMk cId="3784933868" sldId="495"/>
            <ac:spMk id="54" creationId="{BEC0D37F-4BB2-7A14-EC38-F4B499A28DFA}"/>
          </ac:spMkLst>
        </pc:spChg>
        <pc:spChg chg="add mod">
          <ac:chgData name="Jonathan Mah" userId="5261b2f2f3e51194" providerId="LiveId" clId="{833092D5-9927-4807-BE3E-672C10A7E002}" dt="2024-08-28T17:40:40.087" v="5110"/>
          <ac:spMkLst>
            <pc:docMk/>
            <pc:sldMk cId="3784933868" sldId="495"/>
            <ac:spMk id="55" creationId="{8958031C-8CAA-0490-57D7-165277629F30}"/>
          </ac:spMkLst>
        </pc:spChg>
        <pc:spChg chg="add del mod">
          <ac:chgData name="Jonathan Mah" userId="5261b2f2f3e51194" providerId="LiveId" clId="{833092D5-9927-4807-BE3E-672C10A7E002}" dt="2024-08-28T17:44:14.309" v="5119" actId="478"/>
          <ac:spMkLst>
            <pc:docMk/>
            <pc:sldMk cId="3784933868" sldId="495"/>
            <ac:spMk id="56" creationId="{2F031B85-4C1A-15E7-0095-8028AFB7F2BD}"/>
          </ac:spMkLst>
        </pc:spChg>
        <pc:spChg chg="add del mod">
          <ac:chgData name="Jonathan Mah" userId="5261b2f2f3e51194" providerId="LiveId" clId="{833092D5-9927-4807-BE3E-672C10A7E002}" dt="2024-08-28T17:44:14.309" v="5119" actId="478"/>
          <ac:spMkLst>
            <pc:docMk/>
            <pc:sldMk cId="3784933868" sldId="495"/>
            <ac:spMk id="57" creationId="{4566A9F4-FA1D-F6DA-8C61-1DEB48443497}"/>
          </ac:spMkLst>
        </pc:spChg>
        <pc:spChg chg="add del mod">
          <ac:chgData name="Jonathan Mah" userId="5261b2f2f3e51194" providerId="LiveId" clId="{833092D5-9927-4807-BE3E-672C10A7E002}" dt="2024-08-28T17:44:14.309" v="5119" actId="478"/>
          <ac:spMkLst>
            <pc:docMk/>
            <pc:sldMk cId="3784933868" sldId="495"/>
            <ac:spMk id="58" creationId="{A8D4878F-0C4D-92FB-3F98-556C89F36443}"/>
          </ac:spMkLst>
        </pc:spChg>
        <pc:spChg chg="add del mod">
          <ac:chgData name="Jonathan Mah" userId="5261b2f2f3e51194" providerId="LiveId" clId="{833092D5-9927-4807-BE3E-672C10A7E002}" dt="2024-08-28T17:44:14.309" v="5119" actId="478"/>
          <ac:spMkLst>
            <pc:docMk/>
            <pc:sldMk cId="3784933868" sldId="495"/>
            <ac:spMk id="59" creationId="{09C60896-42A2-173B-763E-F9509DC99A4D}"/>
          </ac:spMkLst>
        </pc:spChg>
        <pc:spChg chg="add del mod">
          <ac:chgData name="Jonathan Mah" userId="5261b2f2f3e51194" providerId="LiveId" clId="{833092D5-9927-4807-BE3E-672C10A7E002}" dt="2024-08-28T17:44:14.309" v="5119" actId="478"/>
          <ac:spMkLst>
            <pc:docMk/>
            <pc:sldMk cId="3784933868" sldId="495"/>
            <ac:spMk id="60" creationId="{1A2B1949-E2C6-BDEF-D981-F6975DAEBEF4}"/>
          </ac:spMkLst>
        </pc:spChg>
        <pc:spChg chg="add del mod">
          <ac:chgData name="Jonathan Mah" userId="5261b2f2f3e51194" providerId="LiveId" clId="{833092D5-9927-4807-BE3E-672C10A7E002}" dt="2024-08-28T17:44:14.309" v="5119" actId="478"/>
          <ac:spMkLst>
            <pc:docMk/>
            <pc:sldMk cId="3784933868" sldId="495"/>
            <ac:spMk id="61" creationId="{41C5A2FA-CD5C-3796-AA86-4171DA45313D}"/>
          </ac:spMkLst>
        </pc:spChg>
        <pc:picChg chg="add del mod">
          <ac:chgData name="Jonathan Mah" userId="5261b2f2f3e51194" providerId="LiveId" clId="{833092D5-9927-4807-BE3E-672C10A7E002}" dt="2024-08-28T17:03:54.713" v="5078" actId="478"/>
          <ac:picMkLst>
            <pc:docMk/>
            <pc:sldMk cId="3784933868" sldId="495"/>
            <ac:picMk id="4" creationId="{238863B7-453F-8968-0B14-339D2DD22EE5}"/>
          </ac:picMkLst>
        </pc:picChg>
        <pc:picChg chg="add del mod">
          <ac:chgData name="Jonathan Mah" userId="5261b2f2f3e51194" providerId="LiveId" clId="{833092D5-9927-4807-BE3E-672C10A7E002}" dt="2024-08-28T17:03:54.713" v="5078" actId="478"/>
          <ac:picMkLst>
            <pc:docMk/>
            <pc:sldMk cId="3784933868" sldId="495"/>
            <ac:picMk id="8" creationId="{352FB6BA-F9C2-7784-721F-6686E6E87F31}"/>
          </ac:picMkLst>
        </pc:picChg>
        <pc:picChg chg="add del mod">
          <ac:chgData name="Jonathan Mah" userId="5261b2f2f3e51194" providerId="LiveId" clId="{833092D5-9927-4807-BE3E-672C10A7E002}" dt="2024-08-28T17:03:54.713" v="5078" actId="478"/>
          <ac:picMkLst>
            <pc:docMk/>
            <pc:sldMk cId="3784933868" sldId="495"/>
            <ac:picMk id="12" creationId="{DDE1E168-0C01-136B-1133-7424BAEEA4BA}"/>
          </ac:picMkLst>
        </pc:picChg>
        <pc:picChg chg="add del mod">
          <ac:chgData name="Jonathan Mah" userId="5261b2f2f3e51194" providerId="LiveId" clId="{833092D5-9927-4807-BE3E-672C10A7E002}" dt="2024-08-28T17:03:54.713" v="5078" actId="478"/>
          <ac:picMkLst>
            <pc:docMk/>
            <pc:sldMk cId="3784933868" sldId="495"/>
            <ac:picMk id="16" creationId="{8A52B7F6-5CCF-B135-DDEF-4832D0AD3FA2}"/>
          </ac:picMkLst>
        </pc:picChg>
        <pc:picChg chg="add del mod">
          <ac:chgData name="Jonathan Mah" userId="5261b2f2f3e51194" providerId="LiveId" clId="{833092D5-9927-4807-BE3E-672C10A7E002}" dt="2024-08-28T17:03:54.713" v="5078" actId="478"/>
          <ac:picMkLst>
            <pc:docMk/>
            <pc:sldMk cId="3784933868" sldId="495"/>
            <ac:picMk id="20" creationId="{388ED950-557A-FFCE-EA0B-B7DF646B2E72}"/>
          </ac:picMkLst>
        </pc:picChg>
        <pc:picChg chg="add del mod">
          <ac:chgData name="Jonathan Mah" userId="5261b2f2f3e51194" providerId="LiveId" clId="{833092D5-9927-4807-BE3E-672C10A7E002}" dt="2024-08-28T17:03:54.713" v="5078" actId="478"/>
          <ac:picMkLst>
            <pc:docMk/>
            <pc:sldMk cId="3784933868" sldId="495"/>
            <ac:picMk id="24" creationId="{3B87336B-4EF9-0F28-C04F-0E27CCEB24C0}"/>
          </ac:picMkLst>
        </pc:picChg>
        <pc:picChg chg="add del mod">
          <ac:chgData name="Jonathan Mah" userId="5261b2f2f3e51194" providerId="LiveId" clId="{833092D5-9927-4807-BE3E-672C10A7E002}" dt="2024-08-28T17:03:54.713" v="5078" actId="478"/>
          <ac:picMkLst>
            <pc:docMk/>
            <pc:sldMk cId="3784933868" sldId="495"/>
            <ac:picMk id="28" creationId="{AE7D8B1F-3E8F-AA48-480D-632210DAEF34}"/>
          </ac:picMkLst>
        </pc:picChg>
        <pc:picChg chg="add del mod">
          <ac:chgData name="Jonathan Mah" userId="5261b2f2f3e51194" providerId="LiveId" clId="{833092D5-9927-4807-BE3E-672C10A7E002}" dt="2024-08-28T17:03:54.713" v="5078" actId="478"/>
          <ac:picMkLst>
            <pc:docMk/>
            <pc:sldMk cId="3784933868" sldId="495"/>
            <ac:picMk id="32" creationId="{AE072918-4E78-8A62-DFB9-B9C23180B699}"/>
          </ac:picMkLst>
        </pc:picChg>
        <pc:picChg chg="add del mod">
          <ac:chgData name="Jonathan Mah" userId="5261b2f2f3e51194" providerId="LiveId" clId="{833092D5-9927-4807-BE3E-672C10A7E002}" dt="2024-08-28T17:03:54.713" v="5078" actId="478"/>
          <ac:picMkLst>
            <pc:docMk/>
            <pc:sldMk cId="3784933868" sldId="495"/>
            <ac:picMk id="36" creationId="{0CACB5D4-18C4-3F65-0687-B043E5694FF2}"/>
          </ac:picMkLst>
        </pc:picChg>
        <pc:picChg chg="add del mod">
          <ac:chgData name="Jonathan Mah" userId="5261b2f2f3e51194" providerId="LiveId" clId="{833092D5-9927-4807-BE3E-672C10A7E002}" dt="2024-08-28T17:03:54.713" v="5078" actId="478"/>
          <ac:picMkLst>
            <pc:docMk/>
            <pc:sldMk cId="3784933868" sldId="495"/>
            <ac:picMk id="40" creationId="{DDECC34F-6465-39AC-D02A-2295940AA010}"/>
          </ac:picMkLst>
        </pc:picChg>
        <pc:picChg chg="add del mod">
          <ac:chgData name="Jonathan Mah" userId="5261b2f2f3e51194" providerId="LiveId" clId="{833092D5-9927-4807-BE3E-672C10A7E002}" dt="2024-08-28T17:03:52.646" v="5077" actId="478"/>
          <ac:picMkLst>
            <pc:docMk/>
            <pc:sldMk cId="3784933868" sldId="495"/>
            <ac:picMk id="44" creationId="{D3CE8A07-4B62-EABC-BEFE-67DC7D048295}"/>
          </ac:picMkLst>
        </pc:picChg>
        <pc:picChg chg="add del mod">
          <ac:chgData name="Jonathan Mah" userId="5261b2f2f3e51194" providerId="LiveId" clId="{833092D5-9927-4807-BE3E-672C10A7E002}" dt="2024-08-28T17:39:27.966" v="5104" actId="478"/>
          <ac:picMkLst>
            <pc:docMk/>
            <pc:sldMk cId="3784933868" sldId="495"/>
            <ac:picMk id="49" creationId="{1DE6F2BE-E39A-24BD-3A3C-6CEF0704E9BA}"/>
          </ac:picMkLst>
        </pc:picChg>
        <pc:picChg chg="add del mod">
          <ac:chgData name="Jonathan Mah" userId="5261b2f2f3e51194" providerId="LiveId" clId="{833092D5-9927-4807-BE3E-672C10A7E002}" dt="2024-08-28T17:44:16.756" v="5120" actId="478"/>
          <ac:picMkLst>
            <pc:docMk/>
            <pc:sldMk cId="3784933868" sldId="495"/>
            <ac:picMk id="51" creationId="{329EA4A5-7682-3535-FE69-83417C464666}"/>
          </ac:picMkLst>
        </pc:picChg>
        <pc:picChg chg="add del mod ord">
          <ac:chgData name="Jonathan Mah" userId="5261b2f2f3e51194" providerId="LiveId" clId="{833092D5-9927-4807-BE3E-672C10A7E002}" dt="2024-08-28T17:47:11.737" v="5123" actId="478"/>
          <ac:picMkLst>
            <pc:docMk/>
            <pc:sldMk cId="3784933868" sldId="495"/>
            <ac:picMk id="63" creationId="{E1124C1A-67EC-BE13-5763-36B3E238CB48}"/>
          </ac:picMkLst>
        </pc:picChg>
        <pc:picChg chg="add mod ord">
          <ac:chgData name="Jonathan Mah" userId="5261b2f2f3e51194" providerId="LiveId" clId="{833092D5-9927-4807-BE3E-672C10A7E002}" dt="2024-08-28T17:47:28.729" v="5125" actId="167"/>
          <ac:picMkLst>
            <pc:docMk/>
            <pc:sldMk cId="3784933868" sldId="495"/>
            <ac:picMk id="65" creationId="{4DCF0180-CCA8-37FA-4B87-6AE3CD2C8C5E}"/>
          </ac:picMkLst>
        </pc:picChg>
      </pc:sldChg>
      <pc:sldChg chg="add">
        <pc:chgData name="Jonathan Mah" userId="5261b2f2f3e51194" providerId="LiveId" clId="{833092D5-9927-4807-BE3E-672C10A7E002}" dt="2024-08-28T17:03:56.400" v="5079"/>
        <pc:sldMkLst>
          <pc:docMk/>
          <pc:sldMk cId="1237087859" sldId="496"/>
        </pc:sldMkLst>
      </pc:sldChg>
      <pc:sldChg chg="add">
        <pc:chgData name="Jonathan Mah" userId="5261b2f2f3e51194" providerId="LiveId" clId="{833092D5-9927-4807-BE3E-672C10A7E002}" dt="2024-08-28T17:03:56.801" v="5080"/>
        <pc:sldMkLst>
          <pc:docMk/>
          <pc:sldMk cId="127886192" sldId="497"/>
        </pc:sldMkLst>
      </pc:sldChg>
      <pc:sldChg chg="add">
        <pc:chgData name="Jonathan Mah" userId="5261b2f2f3e51194" providerId="LiveId" clId="{833092D5-9927-4807-BE3E-672C10A7E002}" dt="2024-08-28T17:03:56.945" v="5081"/>
        <pc:sldMkLst>
          <pc:docMk/>
          <pc:sldMk cId="713214787" sldId="498"/>
        </pc:sldMkLst>
      </pc:sldChg>
      <pc:sldChg chg="add">
        <pc:chgData name="Jonathan Mah" userId="5261b2f2f3e51194" providerId="LiveId" clId="{833092D5-9927-4807-BE3E-672C10A7E002}" dt="2024-08-28T17:03:57.090" v="5082"/>
        <pc:sldMkLst>
          <pc:docMk/>
          <pc:sldMk cId="3405342697" sldId="499"/>
        </pc:sldMkLst>
      </pc:sldChg>
      <pc:sldChg chg="add">
        <pc:chgData name="Jonathan Mah" userId="5261b2f2f3e51194" providerId="LiveId" clId="{833092D5-9927-4807-BE3E-672C10A7E002}" dt="2024-08-28T17:03:57.217" v="5083"/>
        <pc:sldMkLst>
          <pc:docMk/>
          <pc:sldMk cId="2678952578" sldId="500"/>
        </pc:sldMkLst>
      </pc:sldChg>
      <pc:sldChg chg="add">
        <pc:chgData name="Jonathan Mah" userId="5261b2f2f3e51194" providerId="LiveId" clId="{833092D5-9927-4807-BE3E-672C10A7E002}" dt="2024-08-28T17:03:57.359" v="5084"/>
        <pc:sldMkLst>
          <pc:docMk/>
          <pc:sldMk cId="65601317" sldId="501"/>
        </pc:sldMkLst>
      </pc:sldChg>
      <pc:sldChg chg="add">
        <pc:chgData name="Jonathan Mah" userId="5261b2f2f3e51194" providerId="LiveId" clId="{833092D5-9927-4807-BE3E-672C10A7E002}" dt="2024-08-28T17:03:57.872" v="5085"/>
        <pc:sldMkLst>
          <pc:docMk/>
          <pc:sldMk cId="1954560384" sldId="502"/>
        </pc:sldMkLst>
      </pc:sldChg>
      <pc:sldChg chg="add">
        <pc:chgData name="Jonathan Mah" userId="5261b2f2f3e51194" providerId="LiveId" clId="{833092D5-9927-4807-BE3E-672C10A7E002}" dt="2024-08-28T17:03:57.903" v="5086"/>
        <pc:sldMkLst>
          <pc:docMk/>
          <pc:sldMk cId="3144218365" sldId="503"/>
        </pc:sldMkLst>
      </pc:sldChg>
      <pc:sldChg chg="add">
        <pc:chgData name="Jonathan Mah" userId="5261b2f2f3e51194" providerId="LiveId" clId="{833092D5-9927-4807-BE3E-672C10A7E002}" dt="2024-08-28T17:03:57.929" v="5087"/>
        <pc:sldMkLst>
          <pc:docMk/>
          <pc:sldMk cId="621514271" sldId="504"/>
        </pc:sldMkLst>
      </pc:sldChg>
      <pc:sldChg chg="add">
        <pc:chgData name="Jonathan Mah" userId="5261b2f2f3e51194" providerId="LiveId" clId="{833092D5-9927-4807-BE3E-672C10A7E002}" dt="2024-08-28T17:03:57.962" v="5088"/>
        <pc:sldMkLst>
          <pc:docMk/>
          <pc:sldMk cId="1653732264" sldId="505"/>
        </pc:sldMkLst>
      </pc:sldChg>
      <pc:sldChg chg="add">
        <pc:chgData name="Jonathan Mah" userId="5261b2f2f3e51194" providerId="LiveId" clId="{833092D5-9927-4807-BE3E-672C10A7E002}" dt="2024-08-28T17:03:57.992" v="5089"/>
        <pc:sldMkLst>
          <pc:docMk/>
          <pc:sldMk cId="198185164" sldId="506"/>
        </pc:sldMkLst>
      </pc:sldChg>
      <pc:sldChg chg="add">
        <pc:chgData name="Jonathan Mah" userId="5261b2f2f3e51194" providerId="LiveId" clId="{833092D5-9927-4807-BE3E-672C10A7E002}" dt="2024-08-28T17:03:58.025" v="5090"/>
        <pc:sldMkLst>
          <pc:docMk/>
          <pc:sldMk cId="1604227881" sldId="507"/>
        </pc:sldMkLst>
      </pc:sldChg>
      <pc:sldChg chg="add">
        <pc:chgData name="Jonathan Mah" userId="5261b2f2f3e51194" providerId="LiveId" clId="{833092D5-9927-4807-BE3E-672C10A7E002}" dt="2024-08-28T17:03:58.071" v="5091"/>
        <pc:sldMkLst>
          <pc:docMk/>
          <pc:sldMk cId="415997708" sldId="508"/>
        </pc:sldMkLst>
      </pc:sldChg>
      <pc:sldChg chg="add">
        <pc:chgData name="Jonathan Mah" userId="5261b2f2f3e51194" providerId="LiveId" clId="{833092D5-9927-4807-BE3E-672C10A7E002}" dt="2024-08-28T17:03:58.100" v="5092"/>
        <pc:sldMkLst>
          <pc:docMk/>
          <pc:sldMk cId="845728079" sldId="509"/>
        </pc:sldMkLst>
      </pc:sldChg>
      <pc:sldChg chg="add">
        <pc:chgData name="Jonathan Mah" userId="5261b2f2f3e51194" providerId="LiveId" clId="{833092D5-9927-4807-BE3E-672C10A7E002}" dt="2024-08-28T17:03:58.129" v="5093"/>
        <pc:sldMkLst>
          <pc:docMk/>
          <pc:sldMk cId="481508947" sldId="510"/>
        </pc:sldMkLst>
      </pc:sldChg>
      <pc:sldChg chg="add">
        <pc:chgData name="Jonathan Mah" userId="5261b2f2f3e51194" providerId="LiveId" clId="{833092D5-9927-4807-BE3E-672C10A7E002}" dt="2024-08-28T17:03:58.160" v="5094"/>
        <pc:sldMkLst>
          <pc:docMk/>
          <pc:sldMk cId="2802148690" sldId="511"/>
        </pc:sldMkLst>
      </pc:sldChg>
      <pc:sldChg chg="add">
        <pc:chgData name="Jonathan Mah" userId="5261b2f2f3e51194" providerId="LiveId" clId="{833092D5-9927-4807-BE3E-672C10A7E002}" dt="2024-08-28T17:03:58.191" v="5095"/>
        <pc:sldMkLst>
          <pc:docMk/>
          <pc:sldMk cId="1601061642" sldId="512"/>
        </pc:sldMkLst>
      </pc:sldChg>
      <pc:sldChg chg="add">
        <pc:chgData name="Jonathan Mah" userId="5261b2f2f3e51194" providerId="LiveId" clId="{833092D5-9927-4807-BE3E-672C10A7E002}" dt="2024-08-28T17:03:58.226" v="5096"/>
        <pc:sldMkLst>
          <pc:docMk/>
          <pc:sldMk cId="848009671" sldId="513"/>
        </pc:sldMkLst>
      </pc:sldChg>
      <pc:sldChg chg="add">
        <pc:chgData name="Jonathan Mah" userId="5261b2f2f3e51194" providerId="LiveId" clId="{833092D5-9927-4807-BE3E-672C10A7E002}" dt="2024-08-28T17:03:58.255" v="5097"/>
        <pc:sldMkLst>
          <pc:docMk/>
          <pc:sldMk cId="3254604077" sldId="51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9:21.469"/>
    </inkml:context>
    <inkml:brush xml:id="br0">
      <inkml:brushProperty name="width" value="0.05" units="cm"/>
      <inkml:brushProperty name="height" value="0.05" units="cm"/>
    </inkml:brush>
  </inkml:definitions>
  <inkml:trace contextRef="#ctx0" brushRef="#br0">2134 1 24575,'-2'0'0,"1"0"0,-1 1 0,1-1 0,-1 1 0,1-1 0,-1 1 0,1-1 0,0 1 0,-1 0 0,1 0 0,0-1 0,0 1 0,-1 0 0,1 0 0,0 0 0,0 1 0,0-1 0,0 0 0,-1 3 0,-16 30 0,13-23 0,-7 16 0,2 0 0,0 1 0,3 0 0,0 0 0,1 1 0,-2 46 0,5-3 0,8 108 0,-3-165 0,0 0 0,0 0 0,2 0 0,0-1 0,1 1 0,0-1 0,1 0 0,0 0 0,2-1 0,9 15 0,-3-9 0,0-2 0,1 1 0,1-2 0,1 0 0,0-1 0,21 14 0,10 0 0,0-1 0,2-2 0,1-3 0,88 28 0,-91-37 0,1-2 0,-1-2 0,2-3 0,62 2 0,203-13 0,-144-1 0,251 4 0,-388 4 0,1 1 0,-1 3 0,0 0 0,0 2 0,-1 2 0,44 20 0,68 20 0,83-1 0,-10-2 0,-173-35 0,-1 1 0,73 35 0,-55-17 0,-2 2 0,57 44 0,-82-51 0,-1 2 0,-1 1 0,-2 2 0,39 49 0,-38-34 0,-1 1 0,-3 2 0,-2 0 0,-2 2 0,-3 0 0,-1 2 0,19 90 0,-36-131 0,17 64 0,-4 1 0,11 149 0,-28 58 0,-2-135 0,25 232 0,4-57 0,-17-168 0,-4-121 0,2 1 0,1-1 0,17 48 0,-11-39 0,13 71 0,-15-43 0,15 97 0,8 269 0,-38 1481 0,3-1893 0,-1 0 0,-1 0 0,-2 0 0,0-1 0,-2 1 0,-10 31 0,9-41 0,-1 0 0,0-1 0,-1 0 0,-1 0 0,0-1 0,-1-1 0,-1 1 0,0-2 0,-1 0 0,-19 15 0,5-7 0,0-1 0,-2-1 0,-1-1 0,0-2 0,-1-1 0,-1-2 0,0 0 0,0-3 0,-66 14 0,-166 20 0,255-42 0,-1 0 0,1 0 0,0 1 0,0 0 0,0 0 0,1 1 0,-1 1 0,1-1 0,0 1 0,0 1 0,-10 8 0,9-4 0,-1 0 0,1 1 0,1 1 0,0-1 0,0 1 0,1 0 0,-5 15 0,-3 4 0,-57 134 0,62-135 0,1 0 0,1 1 0,-7 56 0,9 375 0,11-250 0,-4-111 0,-7 224 0,1-264 0,-3-2 0,-2 1 0,-25 82 0,25-108 0,-2 0 0,0-2 0,-3 1 0,0-2 0,-2 0 0,-1-1 0,-2 0 0,-1-2 0,-1 0 0,-1-2 0,-47 42 0,1-11 0,-192 175 0,-173 249 0,388-430 0,-1-1 0,-3-2 0,-2-3 0,-2-2 0,-2-3 0,-1-2 0,-123 61 0,74-54 0,-2-5 0,-2-4 0,-2-6 0,0-4 0,-117 11 0,141-21 0,-116 37 0,-49 10 0,140-47 0,-153 3 0,-119-21 0,159-1 0,185 4 0,0 2 0,1 1 0,-1 3 0,1 1 0,1 1 0,0 3 0,0 1 0,1 2 0,0 2 0,2 1 0,-48 32 0,56-32-341,-1-1 0,-1-1-1,-48 18 1,22-17-6485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9:26.013"/>
    </inkml:context>
    <inkml:brush xml:id="br0">
      <inkml:brushProperty name="width" value="0.05" units="cm"/>
      <inkml:brushProperty name="height" value="0.05" units="cm"/>
    </inkml:brush>
  </inkml:definitions>
  <inkml:trace contextRef="#ctx0" brushRef="#br0">3655 1 24575,'2'0'0,"-1"0"0,1 1 0,-1-1 0,1 1 0,-1-1 0,1 1 0,-1-1 0,0 1 0,1 0 0,-1 0 0,0-1 0,0 1 0,1 0 0,-1 0 0,0 0 0,0 1 0,0-1 0,0 0 0,1 3 0,16 30 0,-13-23 0,7 16 0,-2 0 0,0 1 0,-3 0 0,0 0 0,-1 1 0,2 46 0,-5-3 0,-8 108 0,4-165 0,-2 0 0,1 0 0,-2 0 0,0-1 0,-1 1 0,0-1 0,-1 0 0,0 0 0,-2-1 0,-9 15 0,3-9 0,0-2 0,-1 1 0,-1-2 0,-1 0 0,0-1 0,-21 14 0,-10 0 0,0-1 0,-2-2 0,-1-3 0,-88 28 0,91-37 0,-1-2 0,1-2 0,-2-3 0,-62 2 0,-203-13 0,144-1 0,-251 4 0,388 4 0,-1 1 0,1 3 0,0 0 0,0 2 0,1 2 0,-44 20 0,-68 20 0,-83-1 0,10-2 0,173-35 0,1 1 0,-73 35 0,55-17 0,2 2 0,-57 44 0,82-51 0,1 2 0,1 1 0,2 2 0,-39 49 0,38-34 0,1 1 0,3 2 0,2 0 0,2 2 0,3 0 0,1 2 0,-19 90 0,36-131 0,-17 64 0,4 1 0,-11 149 0,28 58 0,2-135 0,-25 232 0,-4-57 0,17-168 0,4-121 0,-2 1 0,-1-1 0,-17 48 0,11-39 0,-13 71 0,15-43 0,-15 97 0,-8 269 0,38 1481 0,-3-1893 0,1 0 0,1 0 0,2 0 0,0-1 0,2 1 0,10 31 0,-9-41 0,1 0 0,0-1 0,1 0 0,1 0 0,0-1 0,1-1 0,1 1 0,0-2 0,1 0 0,19 15 0,-5-7 0,0-1 0,2-1 0,1-1 0,0-2 0,1-1 0,1-2 0,0 0 0,0-3 0,66 14 0,166 20 0,-255-42 0,1 0 0,-1 0 0,0 1 0,0 0 0,0 0 0,-1 1 0,1 1 0,-1-1 0,0 1 0,0 1 0,10 8 0,-9-4 0,1 0 0,-1 1 0,-1 1 0,0-1 0,0 1 0,-1 0 0,5 15 0,3 4 0,57 134 0,-62-135 0,-1 0 0,-1 1 0,7 56 0,-9 375 0,-11-250 0,4-111 0,7 224 0,-1-264 0,3-2 0,2 1 0,26 82 0,-27-108 0,3 0 0,0-2 0,3 1 0,0-2 0,2 0 0,1-1 0,2 0 0,1-2 0,1 0 0,1-2 0,47 42 0,-1-11 0,192 175 0,173 249 0,-388-430 0,1-1 0,3-2 0,2-3 0,2-2 0,2-3 0,1-2 0,123 61 0,-74-54 0,2-5 0,2-4 0,2-6 0,0-4 0,117 11 0,-141-21 0,116 37 0,49 10 0,-140-47 0,153 3 0,119-21 0,-159-1 0,-185 4 0,0 2 0,-1 1 0,1 3 0,-1 1 0,-1 1 0,0 3 0,0 1 0,-1 2 0,0 2 0,-2 1 0,48 32 0,-56-32-341,1-1 0,1-1-1,48 18 1,-22-17-6485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0.059"/>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0.060"/>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3.628"/>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3.629"/>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18:29.406"/>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18:29.407"/>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4B04-6A50-4A51-B675-D86EC6563060}" type="datetimeFigureOut">
              <a:rPr lang="en-US" smtClean="0"/>
              <a:t>8/28/2024</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66EEF-0D0A-4529-B3B7-A8E483F72DC0}" type="slidenum">
              <a:rPr lang="en-US" smtClean="0"/>
              <a:t>‹#›</a:t>
            </a:fld>
            <a:endParaRPr lang="en-US"/>
          </a:p>
        </p:txBody>
      </p:sp>
    </p:spTree>
    <p:extLst>
      <p:ext uri="{BB962C8B-B14F-4D97-AF65-F5344CB8AC3E}">
        <p14:creationId xmlns:p14="http://schemas.microsoft.com/office/powerpoint/2010/main" val="23873249"/>
      </p:ext>
    </p:extLst>
  </p:cSld>
  <p:clrMap bg1="lt1" tx1="dk1" bg2="lt2" tx2="dk2" accent1="accent1" accent2="accent2" accent3="accent3" accent4="accent4" accent5="accent5" accent6="accent6" hlink="hlink" folHlink="folHlink"/>
  <p:notesStyle>
    <a:lvl1pPr marL="0" algn="l" defTabSz="2194560" rtl="0" eaLnBrk="1" latinLnBrk="0" hangingPunct="1">
      <a:defRPr sz="2880" kern="1200">
        <a:solidFill>
          <a:schemeClr val="tx1"/>
        </a:solidFill>
        <a:latin typeface="+mn-lt"/>
        <a:ea typeface="+mn-ea"/>
        <a:cs typeface="+mn-cs"/>
      </a:defRPr>
    </a:lvl1pPr>
    <a:lvl2pPr marL="1097280" algn="l" defTabSz="2194560" rtl="0" eaLnBrk="1" latinLnBrk="0" hangingPunct="1">
      <a:defRPr sz="2880" kern="1200">
        <a:solidFill>
          <a:schemeClr val="tx1"/>
        </a:solidFill>
        <a:latin typeface="+mn-lt"/>
        <a:ea typeface="+mn-ea"/>
        <a:cs typeface="+mn-cs"/>
      </a:defRPr>
    </a:lvl2pPr>
    <a:lvl3pPr marL="2194560" algn="l" defTabSz="2194560" rtl="0" eaLnBrk="1" latinLnBrk="0" hangingPunct="1">
      <a:defRPr sz="2880" kern="1200">
        <a:solidFill>
          <a:schemeClr val="tx1"/>
        </a:solidFill>
        <a:latin typeface="+mn-lt"/>
        <a:ea typeface="+mn-ea"/>
        <a:cs typeface="+mn-cs"/>
      </a:defRPr>
    </a:lvl3pPr>
    <a:lvl4pPr marL="3291840" algn="l" defTabSz="2194560" rtl="0" eaLnBrk="1" latinLnBrk="0" hangingPunct="1">
      <a:defRPr sz="2880" kern="1200">
        <a:solidFill>
          <a:schemeClr val="tx1"/>
        </a:solidFill>
        <a:latin typeface="+mn-lt"/>
        <a:ea typeface="+mn-ea"/>
        <a:cs typeface="+mn-cs"/>
      </a:defRPr>
    </a:lvl4pPr>
    <a:lvl5pPr marL="4389120" algn="l" defTabSz="2194560" rtl="0" eaLnBrk="1" latinLnBrk="0" hangingPunct="1">
      <a:defRPr sz="2880" kern="1200">
        <a:solidFill>
          <a:schemeClr val="tx1"/>
        </a:solidFill>
        <a:latin typeface="+mn-lt"/>
        <a:ea typeface="+mn-ea"/>
        <a:cs typeface="+mn-cs"/>
      </a:defRPr>
    </a:lvl5pPr>
    <a:lvl6pPr marL="5486400" algn="l" defTabSz="2194560" rtl="0" eaLnBrk="1" latinLnBrk="0" hangingPunct="1">
      <a:defRPr sz="2880" kern="1200">
        <a:solidFill>
          <a:schemeClr val="tx1"/>
        </a:solidFill>
        <a:latin typeface="+mn-lt"/>
        <a:ea typeface="+mn-ea"/>
        <a:cs typeface="+mn-cs"/>
      </a:defRPr>
    </a:lvl6pPr>
    <a:lvl7pPr marL="6583680" algn="l" defTabSz="2194560" rtl="0" eaLnBrk="1" latinLnBrk="0" hangingPunct="1">
      <a:defRPr sz="2880" kern="1200">
        <a:solidFill>
          <a:schemeClr val="tx1"/>
        </a:solidFill>
        <a:latin typeface="+mn-lt"/>
        <a:ea typeface="+mn-ea"/>
        <a:cs typeface="+mn-cs"/>
      </a:defRPr>
    </a:lvl7pPr>
    <a:lvl8pPr marL="7680960" algn="l" defTabSz="2194560" rtl="0" eaLnBrk="1" latinLnBrk="0" hangingPunct="1">
      <a:defRPr sz="2880" kern="1200">
        <a:solidFill>
          <a:schemeClr val="tx1"/>
        </a:solidFill>
        <a:latin typeface="+mn-lt"/>
        <a:ea typeface="+mn-ea"/>
        <a:cs typeface="+mn-cs"/>
      </a:defRPr>
    </a:lvl8pPr>
    <a:lvl9pPr marL="8778240" algn="l" defTabSz="219456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240512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a:t>
            </a:fld>
            <a:endParaRPr lang="en-US"/>
          </a:p>
        </p:txBody>
      </p:sp>
    </p:spTree>
    <p:extLst>
      <p:ext uri="{BB962C8B-B14F-4D97-AF65-F5344CB8AC3E}">
        <p14:creationId xmlns:p14="http://schemas.microsoft.com/office/powerpoint/2010/main" val="125381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Gamma_high</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16</a:t>
            </a:fld>
            <a:endParaRPr lang="en-US"/>
          </a:p>
        </p:txBody>
      </p:sp>
    </p:spTree>
    <p:extLst>
      <p:ext uri="{BB962C8B-B14F-4D97-AF65-F5344CB8AC3E}">
        <p14:creationId xmlns:p14="http://schemas.microsoft.com/office/powerpoint/2010/main" val="311986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Figure 3</a:t>
            </a:r>
          </a:p>
        </p:txBody>
      </p:sp>
      <p:sp>
        <p:nvSpPr>
          <p:cNvPr id="4" name="Slide Number Placeholder 3"/>
          <p:cNvSpPr>
            <a:spLocks noGrp="1"/>
          </p:cNvSpPr>
          <p:nvPr>
            <p:ph type="sldNum" sz="quarter" idx="5"/>
          </p:nvPr>
        </p:nvSpPr>
        <p:spPr/>
        <p:txBody>
          <a:bodyPr/>
          <a:lstStyle/>
          <a:p>
            <a:fld id="{D3E66EEF-0D0A-4529-B3B7-A8E483F72DC0}" type="slidenum">
              <a:rPr lang="en-US" smtClean="0"/>
              <a:t>17</a:t>
            </a:fld>
            <a:endParaRPr lang="en-US"/>
          </a:p>
        </p:txBody>
      </p:sp>
    </p:spTree>
    <p:extLst>
      <p:ext uri="{BB962C8B-B14F-4D97-AF65-F5344CB8AC3E}">
        <p14:creationId xmlns:p14="http://schemas.microsoft.com/office/powerpoint/2010/main" val="414608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19</a:t>
            </a:fld>
            <a:endParaRPr lang="en-US"/>
          </a:p>
        </p:txBody>
      </p:sp>
    </p:spTree>
    <p:extLst>
      <p:ext uri="{BB962C8B-B14F-4D97-AF65-F5344CB8AC3E}">
        <p14:creationId xmlns:p14="http://schemas.microsoft.com/office/powerpoint/2010/main" val="2167935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20</a:t>
            </a:fld>
            <a:endParaRPr lang="en-US"/>
          </a:p>
        </p:txBody>
      </p:sp>
    </p:spTree>
    <p:extLst>
      <p:ext uri="{BB962C8B-B14F-4D97-AF65-F5344CB8AC3E}">
        <p14:creationId xmlns:p14="http://schemas.microsoft.com/office/powerpoint/2010/main" val="2529525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a:t>
            </a:r>
          </a:p>
        </p:txBody>
      </p:sp>
      <p:sp>
        <p:nvSpPr>
          <p:cNvPr id="4" name="Slide Number Placeholder 3"/>
          <p:cNvSpPr>
            <a:spLocks noGrp="1"/>
          </p:cNvSpPr>
          <p:nvPr>
            <p:ph type="sldNum" sz="quarter" idx="5"/>
          </p:nvPr>
        </p:nvSpPr>
        <p:spPr/>
        <p:txBody>
          <a:bodyPr/>
          <a:lstStyle/>
          <a:p>
            <a:fld id="{D3E66EEF-0D0A-4529-B3B7-A8E483F72DC0}" type="slidenum">
              <a:rPr lang="en-US" smtClean="0"/>
              <a:t>25</a:t>
            </a:fld>
            <a:endParaRPr lang="en-US"/>
          </a:p>
        </p:txBody>
      </p:sp>
    </p:spTree>
    <p:extLst>
      <p:ext uri="{BB962C8B-B14F-4D97-AF65-F5344CB8AC3E}">
        <p14:creationId xmlns:p14="http://schemas.microsoft.com/office/powerpoint/2010/main" val="2980321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3741210"/>
            <a:ext cx="19431000" cy="7958667"/>
          </a:xfrm>
        </p:spPr>
        <p:txBody>
          <a:bodyPr anchor="b"/>
          <a:lstStyle>
            <a:lvl1pPr algn="ctr">
              <a:defRPr sz="15000"/>
            </a:lvl1pPr>
          </a:lstStyle>
          <a:p>
            <a:r>
              <a:rPr lang="en-US"/>
              <a:t>Click to edit Master title style</a:t>
            </a:r>
            <a:endParaRPr lang="en-US" dirty="0"/>
          </a:p>
        </p:txBody>
      </p:sp>
      <p:sp>
        <p:nvSpPr>
          <p:cNvPr id="3" name="Subtitle 2"/>
          <p:cNvSpPr>
            <a:spLocks noGrp="1"/>
          </p:cNvSpPr>
          <p:nvPr>
            <p:ph type="subTitle" idx="1"/>
          </p:nvPr>
        </p:nvSpPr>
        <p:spPr>
          <a:xfrm>
            <a:off x="2857500" y="12006793"/>
            <a:ext cx="17145000" cy="5519207"/>
          </a:xfrm>
        </p:spPr>
        <p:txBody>
          <a:bodyPr/>
          <a:lstStyle>
            <a:lvl1pPr marL="0" indent="0" algn="ctr">
              <a:buNone/>
              <a:defRPr sz="6000"/>
            </a:lvl1pPr>
            <a:lvl2pPr marL="1143000" indent="0" algn="ctr">
              <a:buNone/>
              <a:defRPr sz="5000"/>
            </a:lvl2pPr>
            <a:lvl3pPr marL="2286000" indent="0" algn="ctr">
              <a:buNone/>
              <a:defRPr sz="4500"/>
            </a:lvl3pPr>
            <a:lvl4pPr marL="3429000" indent="0" algn="ctr">
              <a:buNone/>
              <a:defRPr sz="4000"/>
            </a:lvl4pPr>
            <a:lvl5pPr marL="4572000" indent="0" algn="ctr">
              <a:buNone/>
              <a:defRPr sz="4000"/>
            </a:lvl5pPr>
            <a:lvl6pPr marL="5715000" indent="0" algn="ctr">
              <a:buNone/>
              <a:defRPr sz="4000"/>
            </a:lvl6pPr>
            <a:lvl7pPr marL="6858000" indent="0" algn="ctr">
              <a:buNone/>
              <a:defRPr sz="4000"/>
            </a:lvl7pPr>
            <a:lvl8pPr marL="8001000" indent="0" algn="ctr">
              <a:buNone/>
              <a:defRPr sz="4000"/>
            </a:lvl8pPr>
            <a:lvl9pPr marL="91440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6468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2864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9" y="1217084"/>
            <a:ext cx="492918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71626" y="1217084"/>
            <a:ext cx="1450181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6170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26748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9720" y="5699132"/>
            <a:ext cx="19716750" cy="9509123"/>
          </a:xfrm>
        </p:spPr>
        <p:txBody>
          <a:bodyPr anchor="b"/>
          <a:lstStyle>
            <a:lvl1pPr>
              <a:defRPr sz="15000"/>
            </a:lvl1pPr>
          </a:lstStyle>
          <a:p>
            <a:r>
              <a:rPr lang="en-US"/>
              <a:t>Click to edit Master title style</a:t>
            </a:r>
            <a:endParaRPr lang="en-US" dirty="0"/>
          </a:p>
        </p:txBody>
      </p:sp>
      <p:sp>
        <p:nvSpPr>
          <p:cNvPr id="3" name="Text Placeholder 2"/>
          <p:cNvSpPr>
            <a:spLocks noGrp="1"/>
          </p:cNvSpPr>
          <p:nvPr>
            <p:ph type="body" idx="1"/>
          </p:nvPr>
        </p:nvSpPr>
        <p:spPr>
          <a:xfrm>
            <a:off x="1559720" y="15298215"/>
            <a:ext cx="19716750" cy="5000623"/>
          </a:xfrm>
        </p:spPr>
        <p:txBody>
          <a:bodyPr/>
          <a:lstStyle>
            <a:lvl1pPr marL="0" indent="0">
              <a:buNone/>
              <a:defRPr sz="6000">
                <a:solidFill>
                  <a:schemeClr val="tx1"/>
                </a:solidFill>
              </a:defRPr>
            </a:lvl1pPr>
            <a:lvl2pPr marL="1143000" indent="0">
              <a:buNone/>
              <a:defRPr sz="5000">
                <a:solidFill>
                  <a:schemeClr val="tx1">
                    <a:tint val="75000"/>
                  </a:schemeClr>
                </a:solidFill>
              </a:defRPr>
            </a:lvl2pPr>
            <a:lvl3pPr marL="2286000" indent="0">
              <a:buNone/>
              <a:defRPr sz="4500">
                <a:solidFill>
                  <a:schemeClr val="tx1">
                    <a:tint val="75000"/>
                  </a:schemeClr>
                </a:solidFill>
              </a:defRPr>
            </a:lvl3pPr>
            <a:lvl4pPr marL="3429000" indent="0">
              <a:buNone/>
              <a:defRPr sz="4000">
                <a:solidFill>
                  <a:schemeClr val="tx1">
                    <a:tint val="75000"/>
                  </a:schemeClr>
                </a:solidFill>
              </a:defRPr>
            </a:lvl4pPr>
            <a:lvl5pPr marL="4572000" indent="0">
              <a:buNone/>
              <a:defRPr sz="4000">
                <a:solidFill>
                  <a:schemeClr val="tx1">
                    <a:tint val="75000"/>
                  </a:schemeClr>
                </a:solidFill>
              </a:defRPr>
            </a:lvl5pPr>
            <a:lvl6pPr marL="5715000" indent="0">
              <a:buNone/>
              <a:defRPr sz="4000">
                <a:solidFill>
                  <a:schemeClr val="tx1">
                    <a:tint val="75000"/>
                  </a:schemeClr>
                </a:solidFill>
              </a:defRPr>
            </a:lvl6pPr>
            <a:lvl7pPr marL="6858000" indent="0">
              <a:buNone/>
              <a:defRPr sz="4000">
                <a:solidFill>
                  <a:schemeClr val="tx1">
                    <a:tint val="75000"/>
                  </a:schemeClr>
                </a:solidFill>
              </a:defRPr>
            </a:lvl7pPr>
            <a:lvl8pPr marL="8001000" indent="0">
              <a:buNone/>
              <a:defRPr sz="4000">
                <a:solidFill>
                  <a:schemeClr val="tx1">
                    <a:tint val="75000"/>
                  </a:schemeClr>
                </a:solidFill>
              </a:defRPr>
            </a:lvl8pPr>
            <a:lvl9pPr marL="9144000" indent="0">
              <a:buNone/>
              <a:defRPr sz="4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435BD-4569-4C00-96FD-DE6EEAA430DA}"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88134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7162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57287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435BD-4569-4C00-96FD-DE6EEAA430DA}"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43315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217089"/>
            <a:ext cx="1971675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74605" y="5603877"/>
            <a:ext cx="9670850"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4" name="Content Placeholder 3"/>
          <p:cNvSpPr>
            <a:spLocks noGrp="1"/>
          </p:cNvSpPr>
          <p:nvPr>
            <p:ph sz="half" idx="2"/>
          </p:nvPr>
        </p:nvSpPr>
        <p:spPr>
          <a:xfrm>
            <a:off x="1574605" y="8350250"/>
            <a:ext cx="9670850"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572876" y="5603877"/>
            <a:ext cx="9718478"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6" name="Content Placeholder 5"/>
          <p:cNvSpPr>
            <a:spLocks noGrp="1"/>
          </p:cNvSpPr>
          <p:nvPr>
            <p:ph sz="quarter" idx="4"/>
          </p:nvPr>
        </p:nvSpPr>
        <p:spPr>
          <a:xfrm>
            <a:off x="11572876" y="8350250"/>
            <a:ext cx="9718478"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435BD-4569-4C00-96FD-DE6EEAA430DA}" type="datetimeFigureOut">
              <a:rPr lang="en-US" smtClean="0"/>
              <a:t>8/28/2024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99249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435BD-4569-4C00-96FD-DE6EEAA430DA}" type="datetimeFigureOut">
              <a:rPr lang="en-US" smtClean="0"/>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618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435BD-4569-4C00-96FD-DE6EEAA430DA}" type="datetimeFigureOut">
              <a:rPr lang="en-US" smtClean="0"/>
              <a:t>8/28/2024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36544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Content Placeholder 2"/>
          <p:cNvSpPr>
            <a:spLocks noGrp="1"/>
          </p:cNvSpPr>
          <p:nvPr>
            <p:ph idx="1"/>
          </p:nvPr>
        </p:nvSpPr>
        <p:spPr>
          <a:xfrm>
            <a:off x="9718477" y="3291422"/>
            <a:ext cx="11572875" cy="16245417"/>
          </a:xfrm>
        </p:spPr>
        <p:txBody>
          <a:bodyPr/>
          <a:lstStyle>
            <a:lvl1pPr>
              <a:defRPr sz="8000"/>
            </a:lvl1pPr>
            <a:lvl2pPr>
              <a:defRPr sz="7000"/>
            </a:lvl2pPr>
            <a:lvl3pPr>
              <a:defRPr sz="6000"/>
            </a:lvl3pPr>
            <a:lvl4pPr>
              <a:defRPr sz="5000"/>
            </a:lvl4pPr>
            <a:lvl5pPr>
              <a:defRPr sz="5000"/>
            </a:lvl5pPr>
            <a:lvl6pPr>
              <a:defRPr sz="5000"/>
            </a:lvl6pPr>
            <a:lvl7pPr>
              <a:defRPr sz="5000"/>
            </a:lvl7pPr>
            <a:lvl8pPr>
              <a:defRPr sz="5000"/>
            </a:lvl8pPr>
            <a:lvl9pPr>
              <a:defRPr sz="5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3326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18477" y="3291422"/>
            <a:ext cx="11572875" cy="16245417"/>
          </a:xfrm>
        </p:spPr>
        <p:txBody>
          <a:bodyPr anchor="t"/>
          <a:lstStyle>
            <a:lvl1pPr marL="0" indent="0">
              <a:buNone/>
              <a:defRPr sz="8000"/>
            </a:lvl1pPr>
            <a:lvl2pPr marL="1143000" indent="0">
              <a:buNone/>
              <a:defRPr sz="7000"/>
            </a:lvl2pPr>
            <a:lvl3pPr marL="2286000" indent="0">
              <a:buNone/>
              <a:defRPr sz="6000"/>
            </a:lvl3pPr>
            <a:lvl4pPr marL="3429000" indent="0">
              <a:buNone/>
              <a:defRPr sz="5000"/>
            </a:lvl4pPr>
            <a:lvl5pPr marL="4572000" indent="0">
              <a:buNone/>
              <a:defRPr sz="5000"/>
            </a:lvl5pPr>
            <a:lvl6pPr marL="5715000" indent="0">
              <a:buNone/>
              <a:defRPr sz="5000"/>
            </a:lvl6pPr>
            <a:lvl7pPr marL="6858000" indent="0">
              <a:buNone/>
              <a:defRPr sz="5000"/>
            </a:lvl7pPr>
            <a:lvl8pPr marL="8001000" indent="0">
              <a:buNone/>
              <a:defRPr sz="5000"/>
            </a:lvl8pPr>
            <a:lvl9pPr marL="9144000" indent="0">
              <a:buNone/>
              <a:defRPr sz="5000"/>
            </a:lvl9pPr>
          </a:lstStyle>
          <a:p>
            <a:r>
              <a:rPr lang="en-US"/>
              <a:t>Click icon to add picture</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722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1217089"/>
            <a:ext cx="1971675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71625" y="6085417"/>
            <a:ext cx="1971675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71625" y="21187839"/>
            <a:ext cx="5143500" cy="1217083"/>
          </a:xfrm>
          <a:prstGeom prst="rect">
            <a:avLst/>
          </a:prstGeom>
        </p:spPr>
        <p:txBody>
          <a:bodyPr vert="horz" lIns="91440" tIns="45720" rIns="91440" bIns="45720" rtlCol="0" anchor="ctr"/>
          <a:lstStyle>
            <a:lvl1pPr algn="l">
              <a:defRPr sz="3000">
                <a:solidFill>
                  <a:schemeClr val="tx1">
                    <a:tint val="75000"/>
                  </a:schemeClr>
                </a:solidFill>
              </a:defRPr>
            </a:lvl1pPr>
          </a:lstStyle>
          <a:p>
            <a:fld id="{54E435BD-4569-4C00-96FD-DE6EEAA430DA}" type="datetimeFigureOut">
              <a:rPr lang="en-US" smtClean="0"/>
              <a:t>8/28/2024</a:t>
            </a:fld>
            <a:endParaRPr lang="en-US"/>
          </a:p>
        </p:txBody>
      </p:sp>
      <p:sp>
        <p:nvSpPr>
          <p:cNvPr id="5" name="Footer Placeholder 4"/>
          <p:cNvSpPr>
            <a:spLocks noGrp="1"/>
          </p:cNvSpPr>
          <p:nvPr>
            <p:ph type="ftr" sz="quarter" idx="3"/>
          </p:nvPr>
        </p:nvSpPr>
        <p:spPr>
          <a:xfrm>
            <a:off x="7572375" y="21187839"/>
            <a:ext cx="7715250" cy="1217083"/>
          </a:xfrm>
          <a:prstGeom prst="rect">
            <a:avLst/>
          </a:prstGeom>
        </p:spPr>
        <p:txBody>
          <a:bodyPr vert="horz" lIns="91440" tIns="45720" rIns="91440" bIns="45720" rtlCol="0" anchor="ctr"/>
          <a:lstStyle>
            <a:lvl1pPr algn="ctr">
              <a:defRPr sz="3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21187839"/>
            <a:ext cx="5143500" cy="1217083"/>
          </a:xfrm>
          <a:prstGeom prst="rect">
            <a:avLst/>
          </a:prstGeom>
        </p:spPr>
        <p:txBody>
          <a:bodyPr vert="horz" lIns="91440" tIns="45720" rIns="91440" bIns="45720" rtlCol="0" anchor="ctr"/>
          <a:lstStyle>
            <a:lvl1pPr algn="r">
              <a:defRPr sz="3000">
                <a:solidFill>
                  <a:schemeClr val="tx1">
                    <a:tint val="75000"/>
                  </a:schemeClr>
                </a:solidFill>
              </a:defRPr>
            </a:lvl1pPr>
          </a:lstStyle>
          <a:p>
            <a:fld id="{A6F35474-F7C1-45E5-A05F-D70385F49662}" type="slidenum">
              <a:rPr lang="en-US" smtClean="0"/>
              <a:t>‹#›</a:t>
            </a:fld>
            <a:endParaRPr lang="en-US"/>
          </a:p>
        </p:txBody>
      </p:sp>
    </p:spTree>
    <p:extLst>
      <p:ext uri="{BB962C8B-B14F-4D97-AF65-F5344CB8AC3E}">
        <p14:creationId xmlns:p14="http://schemas.microsoft.com/office/powerpoint/2010/main" val="1488885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286000" rtl="0" eaLnBrk="1" latinLnBrk="0" hangingPunct="1">
        <a:lnSpc>
          <a:spcPct val="90000"/>
        </a:lnSpc>
        <a:spcBef>
          <a:spcPct val="0"/>
        </a:spcBef>
        <a:buNone/>
        <a:defRPr sz="11000" kern="1200">
          <a:solidFill>
            <a:schemeClr val="tx1"/>
          </a:solidFill>
          <a:latin typeface="+mj-lt"/>
          <a:ea typeface="+mj-ea"/>
          <a:cs typeface="+mj-cs"/>
        </a:defRPr>
      </a:lvl1pPr>
    </p:titleStyle>
    <p:bodyStyle>
      <a:lvl1pPr marL="571500" indent="-571500" algn="l" defTabSz="2286000" rtl="0" eaLnBrk="1" latinLnBrk="0" hangingPunct="1">
        <a:lnSpc>
          <a:spcPct val="90000"/>
        </a:lnSpc>
        <a:spcBef>
          <a:spcPts val="2500"/>
        </a:spcBef>
        <a:buFont typeface="Arial" panose="020B0604020202020204" pitchFamily="34" charset="0"/>
        <a:buChar char="•"/>
        <a:defRPr sz="7000" kern="1200">
          <a:solidFill>
            <a:schemeClr val="tx1"/>
          </a:solidFill>
          <a:latin typeface="+mn-lt"/>
          <a:ea typeface="+mn-ea"/>
          <a:cs typeface="+mn-cs"/>
        </a:defRPr>
      </a:lvl1pPr>
      <a:lvl2pPr marL="1714500" indent="-571500" algn="l" defTabSz="2286000" rtl="0" eaLnBrk="1" latinLnBrk="0" hangingPunct="1">
        <a:lnSpc>
          <a:spcPct val="90000"/>
        </a:lnSpc>
        <a:spcBef>
          <a:spcPts val="1250"/>
        </a:spcBef>
        <a:buFont typeface="Arial" panose="020B0604020202020204" pitchFamily="34" charset="0"/>
        <a:buChar char="•"/>
        <a:defRPr sz="6000" kern="1200">
          <a:solidFill>
            <a:schemeClr val="tx1"/>
          </a:solidFill>
          <a:latin typeface="+mn-lt"/>
          <a:ea typeface="+mn-ea"/>
          <a:cs typeface="+mn-cs"/>
        </a:defRPr>
      </a:lvl2pPr>
      <a:lvl3pPr marL="2857500" indent="-571500" algn="l" defTabSz="2286000" rtl="0" eaLnBrk="1" latinLnBrk="0" hangingPunct="1">
        <a:lnSpc>
          <a:spcPct val="90000"/>
        </a:lnSpc>
        <a:spcBef>
          <a:spcPts val="1250"/>
        </a:spcBef>
        <a:buFont typeface="Arial" panose="020B0604020202020204" pitchFamily="34" charset="0"/>
        <a:buChar char="•"/>
        <a:defRPr sz="5000" kern="1200">
          <a:solidFill>
            <a:schemeClr val="tx1"/>
          </a:solidFill>
          <a:latin typeface="+mn-lt"/>
          <a:ea typeface="+mn-ea"/>
          <a:cs typeface="+mn-cs"/>
        </a:defRPr>
      </a:lvl3pPr>
      <a:lvl4pPr marL="4000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4pPr>
      <a:lvl5pPr marL="5143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5pPr>
      <a:lvl6pPr marL="6286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6pPr>
      <a:lvl7pPr marL="7429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7pPr>
      <a:lvl8pPr marL="8572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8pPr>
      <a:lvl9pPr marL="9715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9pPr>
    </p:bodyStyle>
    <p:otherStyle>
      <a:defPPr>
        <a:defRPr lang="en-US"/>
      </a:defPPr>
      <a:lvl1pPr marL="0" algn="l" defTabSz="2286000" rtl="0" eaLnBrk="1" latinLnBrk="0" hangingPunct="1">
        <a:defRPr sz="4500" kern="1200">
          <a:solidFill>
            <a:schemeClr val="tx1"/>
          </a:solidFill>
          <a:latin typeface="+mn-lt"/>
          <a:ea typeface="+mn-ea"/>
          <a:cs typeface="+mn-cs"/>
        </a:defRPr>
      </a:lvl1pPr>
      <a:lvl2pPr marL="1143000" algn="l" defTabSz="2286000" rtl="0" eaLnBrk="1" latinLnBrk="0" hangingPunct="1">
        <a:defRPr sz="4500" kern="1200">
          <a:solidFill>
            <a:schemeClr val="tx1"/>
          </a:solidFill>
          <a:latin typeface="+mn-lt"/>
          <a:ea typeface="+mn-ea"/>
          <a:cs typeface="+mn-cs"/>
        </a:defRPr>
      </a:lvl2pPr>
      <a:lvl3pPr marL="2286000" algn="l" defTabSz="2286000" rtl="0" eaLnBrk="1" latinLnBrk="0" hangingPunct="1">
        <a:defRPr sz="4500" kern="1200">
          <a:solidFill>
            <a:schemeClr val="tx1"/>
          </a:solidFill>
          <a:latin typeface="+mn-lt"/>
          <a:ea typeface="+mn-ea"/>
          <a:cs typeface="+mn-cs"/>
        </a:defRPr>
      </a:lvl3pPr>
      <a:lvl4pPr marL="3429000" algn="l" defTabSz="2286000" rtl="0" eaLnBrk="1" latinLnBrk="0" hangingPunct="1">
        <a:defRPr sz="4500" kern="1200">
          <a:solidFill>
            <a:schemeClr val="tx1"/>
          </a:solidFill>
          <a:latin typeface="+mn-lt"/>
          <a:ea typeface="+mn-ea"/>
          <a:cs typeface="+mn-cs"/>
        </a:defRPr>
      </a:lvl4pPr>
      <a:lvl5pPr marL="4572000" algn="l" defTabSz="2286000" rtl="0" eaLnBrk="1" latinLnBrk="0" hangingPunct="1">
        <a:defRPr sz="4500" kern="1200">
          <a:solidFill>
            <a:schemeClr val="tx1"/>
          </a:solidFill>
          <a:latin typeface="+mn-lt"/>
          <a:ea typeface="+mn-ea"/>
          <a:cs typeface="+mn-cs"/>
        </a:defRPr>
      </a:lvl5pPr>
      <a:lvl6pPr marL="5715000" algn="l" defTabSz="2286000" rtl="0" eaLnBrk="1" latinLnBrk="0" hangingPunct="1">
        <a:defRPr sz="4500" kern="1200">
          <a:solidFill>
            <a:schemeClr val="tx1"/>
          </a:solidFill>
          <a:latin typeface="+mn-lt"/>
          <a:ea typeface="+mn-ea"/>
          <a:cs typeface="+mn-cs"/>
        </a:defRPr>
      </a:lvl6pPr>
      <a:lvl7pPr marL="6858000" algn="l" defTabSz="2286000" rtl="0" eaLnBrk="1" latinLnBrk="0" hangingPunct="1">
        <a:defRPr sz="4500" kern="1200">
          <a:solidFill>
            <a:schemeClr val="tx1"/>
          </a:solidFill>
          <a:latin typeface="+mn-lt"/>
          <a:ea typeface="+mn-ea"/>
          <a:cs typeface="+mn-cs"/>
        </a:defRPr>
      </a:lvl7pPr>
      <a:lvl8pPr marL="8001000" algn="l" defTabSz="2286000" rtl="0" eaLnBrk="1" latinLnBrk="0" hangingPunct="1">
        <a:defRPr sz="4500" kern="1200">
          <a:solidFill>
            <a:schemeClr val="tx1"/>
          </a:solidFill>
          <a:latin typeface="+mn-lt"/>
          <a:ea typeface="+mn-ea"/>
          <a:cs typeface="+mn-cs"/>
        </a:defRPr>
      </a:lvl8pPr>
      <a:lvl9pPr marL="9144000" algn="l" defTabSz="2286000"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customXml" Target="../ink/ink2.xml"/></Relationships>
</file>

<file path=ppt/slides/_rels/slide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customXml" Target="../ink/ink7.xml"/><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customXml" Target="../ink/ink6.xml"/><Relationship Id="rId9" Type="http://schemas.openxmlformats.org/officeDocument/2006/relationships/customXml" Target="../ink/ink8.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customXml" Target="../ink/ink11.xml"/><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customXml" Target="../ink/ink10.xml"/><Relationship Id="rId9" Type="http://schemas.openxmlformats.org/officeDocument/2006/relationships/customXml" Target="../ink/ink12.xml"/></Relationships>
</file>

<file path=ppt/slides/_rels/slide45.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1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D3B23E3-3FA6-1CED-F224-CEEABE31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08" y="6533552"/>
            <a:ext cx="15242127" cy="8573696"/>
          </a:xfrm>
          <a:prstGeom prst="rect">
            <a:avLst/>
          </a:prstGeom>
        </p:spPr>
      </p:pic>
      <p:sp>
        <p:nvSpPr>
          <p:cNvPr id="12" name="TextBox 11">
            <a:extLst>
              <a:ext uri="{FF2B5EF4-FFF2-40B4-BE49-F238E27FC236}">
                <a16:creationId xmlns:a16="http://schemas.microsoft.com/office/drawing/2014/main" id="{12CC7DDD-D956-59FD-149C-6696E1BC52C8}"/>
              </a:ext>
            </a:extLst>
          </p:cNvPr>
          <p:cNvSpPr txBox="1"/>
          <p:nvPr/>
        </p:nvSpPr>
        <p:spPr>
          <a:xfrm>
            <a:off x="3127510"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3" name="TextBox 12">
            <a:extLst>
              <a:ext uri="{FF2B5EF4-FFF2-40B4-BE49-F238E27FC236}">
                <a16:creationId xmlns:a16="http://schemas.microsoft.com/office/drawing/2014/main" id="{9CFCFC45-0AF4-5F57-1A6D-4F4FC61B70C5}"/>
              </a:ext>
            </a:extLst>
          </p:cNvPr>
          <p:cNvSpPr txBox="1"/>
          <p:nvPr/>
        </p:nvSpPr>
        <p:spPr>
          <a:xfrm>
            <a:off x="12491719"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95219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B542C279-B23B-8CA5-D131-7FCA2C38C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3498"/>
            <a:ext cx="19050000" cy="8572500"/>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0" y="62865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B07E680B-17B3-39B2-544F-3167F8FB95C8}"/>
              </a:ext>
            </a:extLst>
          </p:cNvPr>
          <p:cNvSpPr txBox="1"/>
          <p:nvPr/>
        </p:nvSpPr>
        <p:spPr>
          <a:xfrm>
            <a:off x="-1" y="1058746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80B8CEC6-C5EE-E47C-6FCD-130456F392E4}"/>
              </a:ext>
            </a:extLst>
          </p:cNvPr>
          <p:cNvSpPr txBox="1"/>
          <p:nvPr/>
        </p:nvSpPr>
        <p:spPr>
          <a:xfrm>
            <a:off x="3807341" y="105733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9" name="TextBox 8">
            <a:extLst>
              <a:ext uri="{FF2B5EF4-FFF2-40B4-BE49-F238E27FC236}">
                <a16:creationId xmlns:a16="http://schemas.microsoft.com/office/drawing/2014/main" id="{B2CA3ED5-90A7-C05E-F769-D2FF76F8C252}"/>
              </a:ext>
            </a:extLst>
          </p:cNvPr>
          <p:cNvSpPr txBox="1"/>
          <p:nvPr/>
        </p:nvSpPr>
        <p:spPr>
          <a:xfrm>
            <a:off x="3807340"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0" name="TextBox 9">
            <a:extLst>
              <a:ext uri="{FF2B5EF4-FFF2-40B4-BE49-F238E27FC236}">
                <a16:creationId xmlns:a16="http://schemas.microsoft.com/office/drawing/2014/main" id="{4D7692BF-9251-A594-95CD-EA81867F6D67}"/>
              </a:ext>
            </a:extLst>
          </p:cNvPr>
          <p:cNvSpPr txBox="1"/>
          <p:nvPr/>
        </p:nvSpPr>
        <p:spPr>
          <a:xfrm>
            <a:off x="7454174"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Tree>
    <p:extLst>
      <p:ext uri="{BB962C8B-B14F-4D97-AF65-F5344CB8AC3E}">
        <p14:creationId xmlns:p14="http://schemas.microsoft.com/office/powerpoint/2010/main" val="123643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 code&#10;&#10;Description automatically generated">
            <a:extLst>
              <a:ext uri="{FF2B5EF4-FFF2-40B4-BE49-F238E27FC236}">
                <a16:creationId xmlns:a16="http://schemas.microsoft.com/office/drawing/2014/main" id="{5A604C8F-D12E-BD3C-BEE3-0533AD93C903}"/>
              </a:ext>
            </a:extLst>
          </p:cNvPr>
          <p:cNvPicPr>
            <a:picLocks noChangeAspect="1"/>
          </p:cNvPicPr>
          <p:nvPr/>
        </p:nvPicPr>
        <p:blipFill rotWithShape="1">
          <a:blip r:embed="rId2">
            <a:extLst>
              <a:ext uri="{28A0092B-C50C-407E-A947-70E740481C1C}">
                <a14:useLocalDpi xmlns:a14="http://schemas.microsoft.com/office/drawing/2010/main" val="0"/>
              </a:ext>
            </a:extLst>
          </a:blip>
          <a:srcRect l="36548"/>
          <a:stretch/>
        </p:blipFill>
        <p:spPr>
          <a:xfrm>
            <a:off x="10772467" y="6469299"/>
            <a:ext cx="12087533" cy="8572500"/>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FCEA546F-A508-9E47-698F-5E2AE8B63C1C}"/>
              </a:ext>
            </a:extLst>
          </p:cNvPr>
          <p:cNvPicPr>
            <a:picLocks noChangeAspect="1"/>
          </p:cNvPicPr>
          <p:nvPr/>
        </p:nvPicPr>
        <p:blipFill rotWithShape="1">
          <a:blip r:embed="rId2">
            <a:extLst>
              <a:ext uri="{28A0092B-C50C-407E-A947-70E740481C1C}">
                <a14:useLocalDpi xmlns:a14="http://schemas.microsoft.com/office/drawing/2010/main" val="0"/>
              </a:ext>
            </a:extLst>
          </a:blip>
          <a:srcRect r="63195"/>
          <a:stretch/>
        </p:blipFill>
        <p:spPr>
          <a:xfrm>
            <a:off x="168077" y="6469299"/>
            <a:ext cx="7011348" cy="8572500"/>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3917464" y="61341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7" name="TextBox 6">
            <a:extLst>
              <a:ext uri="{FF2B5EF4-FFF2-40B4-BE49-F238E27FC236}">
                <a16:creationId xmlns:a16="http://schemas.microsoft.com/office/drawing/2014/main" id="{B07E680B-17B3-39B2-544F-3167F8FB95C8}"/>
              </a:ext>
            </a:extLst>
          </p:cNvPr>
          <p:cNvSpPr txBox="1"/>
          <p:nvPr/>
        </p:nvSpPr>
        <p:spPr>
          <a:xfrm>
            <a:off x="3917463" y="1025808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8" name="TextBox 7">
            <a:extLst>
              <a:ext uri="{FF2B5EF4-FFF2-40B4-BE49-F238E27FC236}">
                <a16:creationId xmlns:a16="http://schemas.microsoft.com/office/drawing/2014/main" id="{80B8CEC6-C5EE-E47C-6FCD-130456F392E4}"/>
              </a:ext>
            </a:extLst>
          </p:cNvPr>
          <p:cNvSpPr txBox="1"/>
          <p:nvPr/>
        </p:nvSpPr>
        <p:spPr>
          <a:xfrm>
            <a:off x="7636312" y="10243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9" name="TextBox 8">
            <a:extLst>
              <a:ext uri="{FF2B5EF4-FFF2-40B4-BE49-F238E27FC236}">
                <a16:creationId xmlns:a16="http://schemas.microsoft.com/office/drawing/2014/main" id="{B2CA3ED5-90A7-C05E-F769-D2FF76F8C252}"/>
              </a:ext>
            </a:extLst>
          </p:cNvPr>
          <p:cNvSpPr txBox="1"/>
          <p:nvPr/>
        </p:nvSpPr>
        <p:spPr>
          <a:xfrm>
            <a:off x="7636311"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10" name="TextBox 9">
            <a:extLst>
              <a:ext uri="{FF2B5EF4-FFF2-40B4-BE49-F238E27FC236}">
                <a16:creationId xmlns:a16="http://schemas.microsoft.com/office/drawing/2014/main" id="{4D7692BF-9251-A594-95CD-EA81867F6D67}"/>
              </a:ext>
            </a:extLst>
          </p:cNvPr>
          <p:cNvSpPr txBox="1"/>
          <p:nvPr/>
        </p:nvSpPr>
        <p:spPr>
          <a:xfrm>
            <a:off x="10899686"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2" name="Rectangle 1">
            <a:extLst>
              <a:ext uri="{FF2B5EF4-FFF2-40B4-BE49-F238E27FC236}">
                <a16:creationId xmlns:a16="http://schemas.microsoft.com/office/drawing/2014/main" id="{76996D82-F833-F120-2360-1718A0D31302}"/>
              </a:ext>
            </a:extLst>
          </p:cNvPr>
          <p:cNvSpPr/>
          <p:nvPr/>
        </p:nvSpPr>
        <p:spPr>
          <a:xfrm>
            <a:off x="8669013" y="10848020"/>
            <a:ext cx="914400" cy="99493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F89F643-5764-B19F-A0DA-0D20B131317F}"/>
              </a:ext>
            </a:extLst>
          </p:cNvPr>
          <p:cNvSpPr/>
          <p:nvPr/>
        </p:nvSpPr>
        <p:spPr>
          <a:xfrm>
            <a:off x="7974554" y="11842959"/>
            <a:ext cx="2286000" cy="24244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~51.9kya</a:t>
            </a:r>
          </a:p>
        </p:txBody>
      </p:sp>
      <p:sp>
        <p:nvSpPr>
          <p:cNvPr id="11" name="Rectangle 10">
            <a:extLst>
              <a:ext uri="{FF2B5EF4-FFF2-40B4-BE49-F238E27FC236}">
                <a16:creationId xmlns:a16="http://schemas.microsoft.com/office/drawing/2014/main" id="{D003C420-DFE8-D280-65F2-E49E45CD1A2A}"/>
              </a:ext>
            </a:extLst>
          </p:cNvPr>
          <p:cNvSpPr/>
          <p:nvPr/>
        </p:nvSpPr>
        <p:spPr>
          <a:xfrm>
            <a:off x="8897947" y="6511116"/>
            <a:ext cx="411480" cy="26736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B751DC2-079C-DA9D-F6A1-29A0DA6AE431}"/>
              </a:ext>
            </a:extLst>
          </p:cNvPr>
          <p:cNvSpPr/>
          <p:nvPr/>
        </p:nvSpPr>
        <p:spPr>
          <a:xfrm>
            <a:off x="8386034" y="9184733"/>
            <a:ext cx="1463040" cy="74578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~6.6kya</a:t>
            </a:r>
          </a:p>
        </p:txBody>
      </p:sp>
      <p:sp>
        <p:nvSpPr>
          <p:cNvPr id="13" name="TextBox 12">
            <a:extLst>
              <a:ext uri="{FF2B5EF4-FFF2-40B4-BE49-F238E27FC236}">
                <a16:creationId xmlns:a16="http://schemas.microsoft.com/office/drawing/2014/main" id="{9FFD1F7F-2E6A-EE44-321A-23498B6518AA}"/>
              </a:ext>
            </a:extLst>
          </p:cNvPr>
          <p:cNvSpPr txBox="1"/>
          <p:nvPr/>
        </p:nvSpPr>
        <p:spPr>
          <a:xfrm>
            <a:off x="139711"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4" name="TextBox 13">
            <a:extLst>
              <a:ext uri="{FF2B5EF4-FFF2-40B4-BE49-F238E27FC236}">
                <a16:creationId xmlns:a16="http://schemas.microsoft.com/office/drawing/2014/main" id="{AEAAD72C-768D-8CF9-5AF1-5729CC84EB52}"/>
              </a:ext>
            </a:extLst>
          </p:cNvPr>
          <p:cNvSpPr txBox="1"/>
          <p:nvPr/>
        </p:nvSpPr>
        <p:spPr>
          <a:xfrm>
            <a:off x="139710" y="10243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69015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graph&#10;&#10;Description automatically generated">
            <a:extLst>
              <a:ext uri="{FF2B5EF4-FFF2-40B4-BE49-F238E27FC236}">
                <a16:creationId xmlns:a16="http://schemas.microsoft.com/office/drawing/2014/main" id="{98237FB5-660D-F8CD-39CD-48042FC68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002" y="7543334"/>
            <a:ext cx="11431595" cy="6668431"/>
          </a:xfrm>
          <a:prstGeom prst="rect">
            <a:avLst/>
          </a:prstGeom>
        </p:spPr>
      </p:pic>
    </p:spTree>
    <p:extLst>
      <p:ext uri="{BB962C8B-B14F-4D97-AF65-F5344CB8AC3E}">
        <p14:creationId xmlns:p14="http://schemas.microsoft.com/office/powerpoint/2010/main" val="17670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parallel&#10;&#10;Description automatically generated">
            <a:extLst>
              <a:ext uri="{FF2B5EF4-FFF2-40B4-BE49-F238E27FC236}">
                <a16:creationId xmlns:a16="http://schemas.microsoft.com/office/drawing/2014/main" id="{846B2E16-305D-5CC9-D2F7-56120EF457E8}"/>
              </a:ext>
            </a:extLst>
          </p:cNvPr>
          <p:cNvPicPr>
            <a:picLocks noChangeAspect="1"/>
          </p:cNvPicPr>
          <p:nvPr/>
        </p:nvPicPr>
        <p:blipFill rotWithShape="1">
          <a:blip r:embed="rId2">
            <a:extLst>
              <a:ext uri="{28A0092B-C50C-407E-A947-70E740481C1C}">
                <a14:useLocalDpi xmlns:a14="http://schemas.microsoft.com/office/drawing/2010/main" val="0"/>
              </a:ext>
            </a:extLst>
          </a:blip>
          <a:srcRect l="-2" t="47155" r="79026" b="2845"/>
          <a:stretch/>
        </p:blipFill>
        <p:spPr>
          <a:xfrm>
            <a:off x="0" y="6286501"/>
            <a:ext cx="4795025" cy="5143499"/>
          </a:xfrm>
          <a:prstGeom prst="rect">
            <a:avLst/>
          </a:prstGeom>
        </p:spPr>
      </p:pic>
    </p:spTree>
    <p:extLst>
      <p:ext uri="{BB962C8B-B14F-4D97-AF65-F5344CB8AC3E}">
        <p14:creationId xmlns:p14="http://schemas.microsoft.com/office/powerpoint/2010/main" val="370155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07686A5-3680-46F3-D341-E628644A8634}"/>
              </a:ext>
            </a:extLst>
          </p:cNvPr>
          <p:cNvGrpSpPr/>
          <p:nvPr/>
        </p:nvGrpSpPr>
        <p:grpSpPr>
          <a:xfrm>
            <a:off x="1004480" y="6251425"/>
            <a:ext cx="19998147" cy="8110086"/>
            <a:chOff x="535722" y="667092"/>
            <a:chExt cx="10665678" cy="4325379"/>
          </a:xfrm>
        </p:grpSpPr>
        <p:sp>
          <p:nvSpPr>
            <p:cNvPr id="5" name="object 4">
              <a:extLst>
                <a:ext uri="{FF2B5EF4-FFF2-40B4-BE49-F238E27FC236}">
                  <a16:creationId xmlns:a16="http://schemas.microsoft.com/office/drawing/2014/main" id="{C4184AE2-4A61-8C2B-E69A-8FCD5EA594A4}"/>
                </a:ext>
              </a:extLst>
            </p:cNvPr>
            <p:cNvSpPr txBox="1"/>
            <p:nvPr/>
          </p:nvSpPr>
          <p:spPr>
            <a:xfrm>
              <a:off x="1697135" y="1462065"/>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6" name="object 5">
              <a:extLst>
                <a:ext uri="{FF2B5EF4-FFF2-40B4-BE49-F238E27FC236}">
                  <a16:creationId xmlns:a16="http://schemas.microsoft.com/office/drawing/2014/main" id="{5FBB603D-4BC2-F373-FAEC-705055EB7785}"/>
                </a:ext>
              </a:extLst>
            </p:cNvPr>
            <p:cNvSpPr/>
            <p:nvPr/>
          </p:nvSpPr>
          <p:spPr>
            <a:xfrm>
              <a:off x="4783235" y="3859212"/>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 name="object 6">
              <a:extLst>
                <a:ext uri="{FF2B5EF4-FFF2-40B4-BE49-F238E27FC236}">
                  <a16:creationId xmlns:a16="http://schemas.microsoft.com/office/drawing/2014/main" id="{6498FAAC-29F1-CF44-C614-F47118162FEA}"/>
                </a:ext>
              </a:extLst>
            </p:cNvPr>
            <p:cNvSpPr/>
            <p:nvPr/>
          </p:nvSpPr>
          <p:spPr>
            <a:xfrm>
              <a:off x="42879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8" name="object 7">
              <a:extLst>
                <a:ext uri="{FF2B5EF4-FFF2-40B4-BE49-F238E27FC236}">
                  <a16:creationId xmlns:a16="http://schemas.microsoft.com/office/drawing/2014/main" id="{9AB52E24-ED4E-3754-3DEB-7E6282C80480}"/>
                </a:ext>
              </a:extLst>
            </p:cNvPr>
            <p:cNvSpPr/>
            <p:nvPr/>
          </p:nvSpPr>
          <p:spPr>
            <a:xfrm>
              <a:off x="37926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9" name="object 8">
              <a:extLst>
                <a:ext uri="{FF2B5EF4-FFF2-40B4-BE49-F238E27FC236}">
                  <a16:creationId xmlns:a16="http://schemas.microsoft.com/office/drawing/2014/main" id="{903A0CAF-74B0-A718-EF61-6B64E2CA3A92}"/>
                </a:ext>
              </a:extLst>
            </p:cNvPr>
            <p:cNvSpPr/>
            <p:nvPr/>
          </p:nvSpPr>
          <p:spPr>
            <a:xfrm>
              <a:off x="32973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0" name="object 9">
              <a:extLst>
                <a:ext uri="{FF2B5EF4-FFF2-40B4-BE49-F238E27FC236}">
                  <a16:creationId xmlns:a16="http://schemas.microsoft.com/office/drawing/2014/main" id="{335610D9-EDDB-A7C5-EDE0-9BE9729FB9FE}"/>
                </a:ext>
              </a:extLst>
            </p:cNvPr>
            <p:cNvSpPr/>
            <p:nvPr/>
          </p:nvSpPr>
          <p:spPr>
            <a:xfrm>
              <a:off x="28020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1" name="object 10">
              <a:extLst>
                <a:ext uri="{FF2B5EF4-FFF2-40B4-BE49-F238E27FC236}">
                  <a16:creationId xmlns:a16="http://schemas.microsoft.com/office/drawing/2014/main" id="{319A4F8F-B15A-99FF-2166-F32BA13D3912}"/>
                </a:ext>
              </a:extLst>
            </p:cNvPr>
            <p:cNvSpPr/>
            <p:nvPr/>
          </p:nvSpPr>
          <p:spPr>
            <a:xfrm>
              <a:off x="23067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2" name="object 11">
              <a:extLst>
                <a:ext uri="{FF2B5EF4-FFF2-40B4-BE49-F238E27FC236}">
                  <a16:creationId xmlns:a16="http://schemas.microsoft.com/office/drawing/2014/main" id="{905B8630-1352-B628-B5EF-695483A04242}"/>
                </a:ext>
              </a:extLst>
            </p:cNvPr>
            <p:cNvSpPr/>
            <p:nvPr/>
          </p:nvSpPr>
          <p:spPr>
            <a:xfrm>
              <a:off x="18114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3" name="object 12">
              <a:extLst>
                <a:ext uri="{FF2B5EF4-FFF2-40B4-BE49-F238E27FC236}">
                  <a16:creationId xmlns:a16="http://schemas.microsoft.com/office/drawing/2014/main" id="{E44E6295-28DB-B304-7AD7-8FD5BC318EC2}"/>
                </a:ext>
              </a:extLst>
            </p:cNvPr>
            <p:cNvSpPr/>
            <p:nvPr/>
          </p:nvSpPr>
          <p:spPr>
            <a:xfrm>
              <a:off x="1392338" y="385921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4" name="object 13">
              <a:extLst>
                <a:ext uri="{FF2B5EF4-FFF2-40B4-BE49-F238E27FC236}">
                  <a16:creationId xmlns:a16="http://schemas.microsoft.com/office/drawing/2014/main" id="{15AD30E2-C70F-BDBC-C07E-DBD9D219DBC3}"/>
                </a:ext>
              </a:extLst>
            </p:cNvPr>
            <p:cNvSpPr/>
            <p:nvPr/>
          </p:nvSpPr>
          <p:spPr>
            <a:xfrm>
              <a:off x="2306735" y="3230562"/>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5" name="object 14">
              <a:extLst>
                <a:ext uri="{FF2B5EF4-FFF2-40B4-BE49-F238E27FC236}">
                  <a16:creationId xmlns:a16="http://schemas.microsoft.com/office/drawing/2014/main" id="{F608402C-04E3-E00B-1178-416D7A68EE80}"/>
                </a:ext>
              </a:extLst>
            </p:cNvPr>
            <p:cNvSpPr/>
            <p:nvPr/>
          </p:nvSpPr>
          <p:spPr>
            <a:xfrm>
              <a:off x="1811436" y="323056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6" name="object 15">
              <a:extLst>
                <a:ext uri="{FF2B5EF4-FFF2-40B4-BE49-F238E27FC236}">
                  <a16:creationId xmlns:a16="http://schemas.microsoft.com/office/drawing/2014/main" id="{44B71928-566D-5107-C613-5AAB18196907}"/>
                </a:ext>
              </a:extLst>
            </p:cNvPr>
            <p:cNvSpPr/>
            <p:nvPr/>
          </p:nvSpPr>
          <p:spPr>
            <a:xfrm>
              <a:off x="1392338" y="323056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7" name="object 16">
              <a:extLst>
                <a:ext uri="{FF2B5EF4-FFF2-40B4-BE49-F238E27FC236}">
                  <a16:creationId xmlns:a16="http://schemas.microsoft.com/office/drawing/2014/main" id="{1B7531E8-E5B6-F960-1C6D-B39FAA72F720}"/>
                </a:ext>
              </a:extLst>
            </p:cNvPr>
            <p:cNvSpPr/>
            <p:nvPr/>
          </p:nvSpPr>
          <p:spPr>
            <a:xfrm>
              <a:off x="1811435" y="2601910"/>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8" name="object 17">
              <a:extLst>
                <a:ext uri="{FF2B5EF4-FFF2-40B4-BE49-F238E27FC236}">
                  <a16:creationId xmlns:a16="http://schemas.microsoft.com/office/drawing/2014/main" id="{27ED9682-A4B8-4E15-4939-1AB6AE6A441B}"/>
                </a:ext>
              </a:extLst>
            </p:cNvPr>
            <p:cNvSpPr/>
            <p:nvPr/>
          </p:nvSpPr>
          <p:spPr>
            <a:xfrm>
              <a:off x="1392338" y="260191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9" name="object 18">
              <a:extLst>
                <a:ext uri="{FF2B5EF4-FFF2-40B4-BE49-F238E27FC236}">
                  <a16:creationId xmlns:a16="http://schemas.microsoft.com/office/drawing/2014/main" id="{19BF0975-33BA-6407-470A-BEBC4D9E407B}"/>
                </a:ext>
              </a:extLst>
            </p:cNvPr>
            <p:cNvSpPr/>
            <p:nvPr/>
          </p:nvSpPr>
          <p:spPr>
            <a:xfrm>
              <a:off x="1392338" y="1969746"/>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0" name="object 19">
              <a:extLst>
                <a:ext uri="{FF2B5EF4-FFF2-40B4-BE49-F238E27FC236}">
                  <a16:creationId xmlns:a16="http://schemas.microsoft.com/office/drawing/2014/main" id="{8268FC69-A900-9343-897D-ADD13F83A91E}"/>
                </a:ext>
              </a:extLst>
            </p:cNvPr>
            <p:cNvSpPr txBox="1"/>
            <p:nvPr/>
          </p:nvSpPr>
          <p:spPr>
            <a:xfrm>
              <a:off x="992286" y="4416425"/>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21" name="object 20">
              <a:extLst>
                <a:ext uri="{FF2B5EF4-FFF2-40B4-BE49-F238E27FC236}">
                  <a16:creationId xmlns:a16="http://schemas.microsoft.com/office/drawing/2014/main" id="{37396794-87AE-43FA-CD33-89FF5BDD078C}"/>
                </a:ext>
              </a:extLst>
            </p:cNvPr>
            <p:cNvSpPr txBox="1"/>
            <p:nvPr/>
          </p:nvSpPr>
          <p:spPr>
            <a:xfrm>
              <a:off x="992286" y="378777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22" name="object 21">
              <a:extLst>
                <a:ext uri="{FF2B5EF4-FFF2-40B4-BE49-F238E27FC236}">
                  <a16:creationId xmlns:a16="http://schemas.microsoft.com/office/drawing/2014/main" id="{DA11C9A6-1743-1880-1902-B656C478ECB0}"/>
                </a:ext>
              </a:extLst>
            </p:cNvPr>
            <p:cNvSpPr txBox="1"/>
            <p:nvPr/>
          </p:nvSpPr>
          <p:spPr>
            <a:xfrm>
              <a:off x="935136" y="315912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23" name="object 22">
              <a:extLst>
                <a:ext uri="{FF2B5EF4-FFF2-40B4-BE49-F238E27FC236}">
                  <a16:creationId xmlns:a16="http://schemas.microsoft.com/office/drawing/2014/main" id="{D3BB50E6-DAB0-89B8-018B-09E0C9F04419}"/>
                </a:ext>
              </a:extLst>
            </p:cNvPr>
            <p:cNvSpPr txBox="1"/>
            <p:nvPr/>
          </p:nvSpPr>
          <p:spPr>
            <a:xfrm>
              <a:off x="935136" y="253047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24" name="object 23">
              <a:extLst>
                <a:ext uri="{FF2B5EF4-FFF2-40B4-BE49-F238E27FC236}">
                  <a16:creationId xmlns:a16="http://schemas.microsoft.com/office/drawing/2014/main" id="{D280E447-85EB-BF40-C993-962D9AF2FC1C}"/>
                </a:ext>
              </a:extLst>
            </p:cNvPr>
            <p:cNvSpPr txBox="1"/>
            <p:nvPr/>
          </p:nvSpPr>
          <p:spPr>
            <a:xfrm>
              <a:off x="935136" y="1911350"/>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25" name="object 24">
              <a:extLst>
                <a:ext uri="{FF2B5EF4-FFF2-40B4-BE49-F238E27FC236}">
                  <a16:creationId xmlns:a16="http://schemas.microsoft.com/office/drawing/2014/main" id="{00697B37-2E4B-BE8A-F2D2-1D56C71DF1C0}"/>
                </a:ext>
              </a:extLst>
            </p:cNvPr>
            <p:cNvSpPr/>
            <p:nvPr/>
          </p:nvSpPr>
          <p:spPr>
            <a:xfrm>
              <a:off x="1387575" y="4487862"/>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6" name="object 25">
              <a:extLst>
                <a:ext uri="{FF2B5EF4-FFF2-40B4-BE49-F238E27FC236}">
                  <a16:creationId xmlns:a16="http://schemas.microsoft.com/office/drawing/2014/main" id="{B67756C3-7931-BF64-DC96-7BB325BA74C6}"/>
                </a:ext>
              </a:extLst>
            </p:cNvPr>
            <p:cNvSpPr txBox="1"/>
            <p:nvPr/>
          </p:nvSpPr>
          <p:spPr>
            <a:xfrm>
              <a:off x="35640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27" name="object 26">
              <a:extLst>
                <a:ext uri="{FF2B5EF4-FFF2-40B4-BE49-F238E27FC236}">
                  <a16:creationId xmlns:a16="http://schemas.microsoft.com/office/drawing/2014/main" id="{165D45DA-BDA9-24C3-E9C9-8402F6A11150}"/>
                </a:ext>
              </a:extLst>
            </p:cNvPr>
            <p:cNvSpPr txBox="1"/>
            <p:nvPr/>
          </p:nvSpPr>
          <p:spPr>
            <a:xfrm>
              <a:off x="40593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28" name="object 27">
              <a:extLst>
                <a:ext uri="{FF2B5EF4-FFF2-40B4-BE49-F238E27FC236}">
                  <a16:creationId xmlns:a16="http://schemas.microsoft.com/office/drawing/2014/main" id="{DC6FA556-FB08-96A4-8585-65BC93AD0791}"/>
                </a:ext>
              </a:extLst>
            </p:cNvPr>
            <p:cNvSpPr txBox="1"/>
            <p:nvPr/>
          </p:nvSpPr>
          <p:spPr>
            <a:xfrm>
              <a:off x="45546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29" name="object 28">
              <a:extLst>
                <a:ext uri="{FF2B5EF4-FFF2-40B4-BE49-F238E27FC236}">
                  <a16:creationId xmlns:a16="http://schemas.microsoft.com/office/drawing/2014/main" id="{734425D9-18FA-437E-288B-ADE781CB52A7}"/>
                </a:ext>
              </a:extLst>
            </p:cNvPr>
            <p:cNvSpPr txBox="1"/>
            <p:nvPr/>
          </p:nvSpPr>
          <p:spPr>
            <a:xfrm>
              <a:off x="5049934"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30" name="object 29">
              <a:extLst>
                <a:ext uri="{FF2B5EF4-FFF2-40B4-BE49-F238E27FC236}">
                  <a16:creationId xmlns:a16="http://schemas.microsoft.com/office/drawing/2014/main" id="{40425D1A-4DEF-EE5F-98B7-526622F113E3}"/>
                </a:ext>
              </a:extLst>
            </p:cNvPr>
            <p:cNvSpPr/>
            <p:nvPr/>
          </p:nvSpPr>
          <p:spPr>
            <a:xfrm>
              <a:off x="1459011" y="2044443"/>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1" name="object 30">
              <a:extLst>
                <a:ext uri="{FF2B5EF4-FFF2-40B4-BE49-F238E27FC236}">
                  <a16:creationId xmlns:a16="http://schemas.microsoft.com/office/drawing/2014/main" id="{5E191216-251C-DFD3-1686-FDE3CF4CE2B7}"/>
                </a:ext>
              </a:extLst>
            </p:cNvPr>
            <p:cNvSpPr/>
            <p:nvPr/>
          </p:nvSpPr>
          <p:spPr>
            <a:xfrm>
              <a:off x="1954310" y="2846046"/>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2" name="object 31">
              <a:extLst>
                <a:ext uri="{FF2B5EF4-FFF2-40B4-BE49-F238E27FC236}">
                  <a16:creationId xmlns:a16="http://schemas.microsoft.com/office/drawing/2014/main" id="{0F7A0D1A-C7A4-4F32-380F-22966A30B15E}"/>
                </a:ext>
              </a:extLst>
            </p:cNvPr>
            <p:cNvSpPr/>
            <p:nvPr/>
          </p:nvSpPr>
          <p:spPr>
            <a:xfrm>
              <a:off x="2449610" y="3149600"/>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3" name="object 32">
              <a:extLst>
                <a:ext uri="{FF2B5EF4-FFF2-40B4-BE49-F238E27FC236}">
                  <a16:creationId xmlns:a16="http://schemas.microsoft.com/office/drawing/2014/main" id="{6962EAE9-68B8-3E51-DB93-86D6360F6E76}"/>
                </a:ext>
              </a:extLst>
            </p:cNvPr>
            <p:cNvSpPr/>
            <p:nvPr/>
          </p:nvSpPr>
          <p:spPr>
            <a:xfrm>
              <a:off x="2944910" y="3435555"/>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4" name="object 33">
              <a:extLst>
                <a:ext uri="{FF2B5EF4-FFF2-40B4-BE49-F238E27FC236}">
                  <a16:creationId xmlns:a16="http://schemas.microsoft.com/office/drawing/2014/main" id="{CE7C8062-1F33-43DE-9392-7589E06545DE}"/>
                </a:ext>
              </a:extLst>
            </p:cNvPr>
            <p:cNvSpPr/>
            <p:nvPr/>
          </p:nvSpPr>
          <p:spPr>
            <a:xfrm>
              <a:off x="3440211" y="3768343"/>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5" name="object 34">
              <a:extLst>
                <a:ext uri="{FF2B5EF4-FFF2-40B4-BE49-F238E27FC236}">
                  <a16:creationId xmlns:a16="http://schemas.microsoft.com/office/drawing/2014/main" id="{27F095DD-8ECC-FEC4-C4CE-4151B93A8F55}"/>
                </a:ext>
              </a:extLst>
            </p:cNvPr>
            <p:cNvSpPr/>
            <p:nvPr/>
          </p:nvSpPr>
          <p:spPr>
            <a:xfrm>
              <a:off x="3935510" y="3975054"/>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6" name="object 35">
              <a:extLst>
                <a:ext uri="{FF2B5EF4-FFF2-40B4-BE49-F238E27FC236}">
                  <a16:creationId xmlns:a16="http://schemas.microsoft.com/office/drawing/2014/main" id="{B783506B-8A6D-F221-7D68-0A7ED8490E8C}"/>
                </a:ext>
              </a:extLst>
            </p:cNvPr>
            <p:cNvSpPr/>
            <p:nvPr/>
          </p:nvSpPr>
          <p:spPr>
            <a:xfrm>
              <a:off x="4430810" y="4149344"/>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7" name="object 36">
              <a:extLst>
                <a:ext uri="{FF2B5EF4-FFF2-40B4-BE49-F238E27FC236}">
                  <a16:creationId xmlns:a16="http://schemas.microsoft.com/office/drawing/2014/main" id="{E51BE4F0-6423-3675-38C8-84D762942D31}"/>
                </a:ext>
              </a:extLst>
            </p:cNvPr>
            <p:cNvSpPr/>
            <p:nvPr/>
          </p:nvSpPr>
          <p:spPr>
            <a:xfrm>
              <a:off x="4926110" y="4250445"/>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8" name="object 40">
              <a:extLst>
                <a:ext uri="{FF2B5EF4-FFF2-40B4-BE49-F238E27FC236}">
                  <a16:creationId xmlns:a16="http://schemas.microsoft.com/office/drawing/2014/main" id="{743058BD-A872-EEA7-4C61-89BA08249035}"/>
                </a:ext>
              </a:extLst>
            </p:cNvPr>
            <p:cNvSpPr txBox="1"/>
            <p:nvPr/>
          </p:nvSpPr>
          <p:spPr>
            <a:xfrm>
              <a:off x="1430435" y="4463669"/>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39" name="Rectangle 38">
              <a:extLst>
                <a:ext uri="{FF2B5EF4-FFF2-40B4-BE49-F238E27FC236}">
                  <a16:creationId xmlns:a16="http://schemas.microsoft.com/office/drawing/2014/main" id="{E72CC241-91E9-91C8-9672-6CA7ABFFF985}"/>
                </a:ext>
              </a:extLst>
            </p:cNvPr>
            <p:cNvSpPr/>
            <p:nvPr/>
          </p:nvSpPr>
          <p:spPr>
            <a:xfrm>
              <a:off x="1179885" y="4735512"/>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40" name="Rectangle 39">
              <a:extLst>
                <a:ext uri="{FF2B5EF4-FFF2-40B4-BE49-F238E27FC236}">
                  <a16:creationId xmlns:a16="http://schemas.microsoft.com/office/drawing/2014/main" id="{C1A0FD17-71E0-5856-5A4D-1CD68EFCB073}"/>
                </a:ext>
              </a:extLst>
            </p:cNvPr>
            <p:cNvSpPr/>
            <p:nvPr/>
          </p:nvSpPr>
          <p:spPr>
            <a:xfrm rot="16200000">
              <a:off x="-293154" y="3050970"/>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41" name="object 4">
              <a:extLst>
                <a:ext uri="{FF2B5EF4-FFF2-40B4-BE49-F238E27FC236}">
                  <a16:creationId xmlns:a16="http://schemas.microsoft.com/office/drawing/2014/main" id="{EDB470B3-628D-B012-908C-0C89BDB9A2D2}"/>
                </a:ext>
              </a:extLst>
            </p:cNvPr>
            <p:cNvSpPr txBox="1"/>
            <p:nvPr/>
          </p:nvSpPr>
          <p:spPr>
            <a:xfrm>
              <a:off x="6939438" y="1442634"/>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42" name="object 5">
              <a:extLst>
                <a:ext uri="{FF2B5EF4-FFF2-40B4-BE49-F238E27FC236}">
                  <a16:creationId xmlns:a16="http://schemas.microsoft.com/office/drawing/2014/main" id="{1FBB6959-F728-605E-B95B-E22A88F87390}"/>
                </a:ext>
              </a:extLst>
            </p:cNvPr>
            <p:cNvSpPr/>
            <p:nvPr/>
          </p:nvSpPr>
          <p:spPr>
            <a:xfrm>
              <a:off x="10025538" y="3839781"/>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3" name="object 6">
              <a:extLst>
                <a:ext uri="{FF2B5EF4-FFF2-40B4-BE49-F238E27FC236}">
                  <a16:creationId xmlns:a16="http://schemas.microsoft.com/office/drawing/2014/main" id="{A51828C5-0D6D-5210-3F0D-79DC9091B1D1}"/>
                </a:ext>
              </a:extLst>
            </p:cNvPr>
            <p:cNvSpPr/>
            <p:nvPr/>
          </p:nvSpPr>
          <p:spPr>
            <a:xfrm>
              <a:off x="95302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4" name="object 7">
              <a:extLst>
                <a:ext uri="{FF2B5EF4-FFF2-40B4-BE49-F238E27FC236}">
                  <a16:creationId xmlns:a16="http://schemas.microsoft.com/office/drawing/2014/main" id="{6D238C5B-F021-7B8F-E78F-FFE7F7EA6C85}"/>
                </a:ext>
              </a:extLst>
            </p:cNvPr>
            <p:cNvSpPr/>
            <p:nvPr/>
          </p:nvSpPr>
          <p:spPr>
            <a:xfrm>
              <a:off x="90349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5" name="object 8">
              <a:extLst>
                <a:ext uri="{FF2B5EF4-FFF2-40B4-BE49-F238E27FC236}">
                  <a16:creationId xmlns:a16="http://schemas.microsoft.com/office/drawing/2014/main" id="{AC2AC4CB-2557-906D-A480-62F18DF4F334}"/>
                </a:ext>
              </a:extLst>
            </p:cNvPr>
            <p:cNvSpPr/>
            <p:nvPr/>
          </p:nvSpPr>
          <p:spPr>
            <a:xfrm>
              <a:off x="85396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6" name="object 9">
              <a:extLst>
                <a:ext uri="{FF2B5EF4-FFF2-40B4-BE49-F238E27FC236}">
                  <a16:creationId xmlns:a16="http://schemas.microsoft.com/office/drawing/2014/main" id="{9D862235-1CCB-BE6C-A1F9-14EE37C8DA36}"/>
                </a:ext>
              </a:extLst>
            </p:cNvPr>
            <p:cNvSpPr/>
            <p:nvPr/>
          </p:nvSpPr>
          <p:spPr>
            <a:xfrm>
              <a:off x="80443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7" name="object 10">
              <a:extLst>
                <a:ext uri="{FF2B5EF4-FFF2-40B4-BE49-F238E27FC236}">
                  <a16:creationId xmlns:a16="http://schemas.microsoft.com/office/drawing/2014/main" id="{DBDD1091-F36D-9C64-D353-683AD6DFC37B}"/>
                </a:ext>
              </a:extLst>
            </p:cNvPr>
            <p:cNvSpPr/>
            <p:nvPr/>
          </p:nvSpPr>
          <p:spPr>
            <a:xfrm>
              <a:off x="75490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8" name="object 11">
              <a:extLst>
                <a:ext uri="{FF2B5EF4-FFF2-40B4-BE49-F238E27FC236}">
                  <a16:creationId xmlns:a16="http://schemas.microsoft.com/office/drawing/2014/main" id="{5CDEF66D-1F14-B61B-A68B-F166A1524B50}"/>
                </a:ext>
              </a:extLst>
            </p:cNvPr>
            <p:cNvSpPr/>
            <p:nvPr/>
          </p:nvSpPr>
          <p:spPr>
            <a:xfrm>
              <a:off x="70537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9" name="object 12">
              <a:extLst>
                <a:ext uri="{FF2B5EF4-FFF2-40B4-BE49-F238E27FC236}">
                  <a16:creationId xmlns:a16="http://schemas.microsoft.com/office/drawing/2014/main" id="{073A7DB9-4FD7-619C-4E58-64B4F1850C25}"/>
                </a:ext>
              </a:extLst>
            </p:cNvPr>
            <p:cNvSpPr/>
            <p:nvPr/>
          </p:nvSpPr>
          <p:spPr>
            <a:xfrm>
              <a:off x="6634641" y="383978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0" name="object 13">
              <a:extLst>
                <a:ext uri="{FF2B5EF4-FFF2-40B4-BE49-F238E27FC236}">
                  <a16:creationId xmlns:a16="http://schemas.microsoft.com/office/drawing/2014/main" id="{6BC4E529-BCE7-F5DC-1698-BBA480E46489}"/>
                </a:ext>
              </a:extLst>
            </p:cNvPr>
            <p:cNvSpPr/>
            <p:nvPr/>
          </p:nvSpPr>
          <p:spPr>
            <a:xfrm>
              <a:off x="7549038" y="3211131"/>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1" name="object 14">
              <a:extLst>
                <a:ext uri="{FF2B5EF4-FFF2-40B4-BE49-F238E27FC236}">
                  <a16:creationId xmlns:a16="http://schemas.microsoft.com/office/drawing/2014/main" id="{35BDC5AE-9DCF-3848-5AAF-9D8C60A9252D}"/>
                </a:ext>
              </a:extLst>
            </p:cNvPr>
            <p:cNvSpPr/>
            <p:nvPr/>
          </p:nvSpPr>
          <p:spPr>
            <a:xfrm>
              <a:off x="7053739" y="321113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2" name="object 15">
              <a:extLst>
                <a:ext uri="{FF2B5EF4-FFF2-40B4-BE49-F238E27FC236}">
                  <a16:creationId xmlns:a16="http://schemas.microsoft.com/office/drawing/2014/main" id="{57919770-4D38-1BD1-C77E-B8D42CD29664}"/>
                </a:ext>
              </a:extLst>
            </p:cNvPr>
            <p:cNvSpPr/>
            <p:nvPr/>
          </p:nvSpPr>
          <p:spPr>
            <a:xfrm>
              <a:off x="6634641" y="321113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5" name="object 18">
              <a:extLst>
                <a:ext uri="{FF2B5EF4-FFF2-40B4-BE49-F238E27FC236}">
                  <a16:creationId xmlns:a16="http://schemas.microsoft.com/office/drawing/2014/main" id="{6290DB66-5372-FB8D-E74F-210703F27929}"/>
                </a:ext>
              </a:extLst>
            </p:cNvPr>
            <p:cNvSpPr/>
            <p:nvPr/>
          </p:nvSpPr>
          <p:spPr>
            <a:xfrm>
              <a:off x="6634641" y="1950315"/>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6" name="object 19">
              <a:extLst>
                <a:ext uri="{FF2B5EF4-FFF2-40B4-BE49-F238E27FC236}">
                  <a16:creationId xmlns:a16="http://schemas.microsoft.com/office/drawing/2014/main" id="{D4FB232C-211F-16EF-70F2-75449034B649}"/>
                </a:ext>
              </a:extLst>
            </p:cNvPr>
            <p:cNvSpPr txBox="1"/>
            <p:nvPr/>
          </p:nvSpPr>
          <p:spPr>
            <a:xfrm>
              <a:off x="6234589" y="439699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57" name="object 20">
              <a:extLst>
                <a:ext uri="{FF2B5EF4-FFF2-40B4-BE49-F238E27FC236}">
                  <a16:creationId xmlns:a16="http://schemas.microsoft.com/office/drawing/2014/main" id="{03700634-00E4-068E-0713-DE95CD13FD8B}"/>
                </a:ext>
              </a:extLst>
            </p:cNvPr>
            <p:cNvSpPr txBox="1"/>
            <p:nvPr/>
          </p:nvSpPr>
          <p:spPr>
            <a:xfrm>
              <a:off x="6234589" y="3768343"/>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58" name="object 21">
              <a:extLst>
                <a:ext uri="{FF2B5EF4-FFF2-40B4-BE49-F238E27FC236}">
                  <a16:creationId xmlns:a16="http://schemas.microsoft.com/office/drawing/2014/main" id="{C8C549FE-C8BD-86C2-DB52-ABC9C29DACF2}"/>
                </a:ext>
              </a:extLst>
            </p:cNvPr>
            <p:cNvSpPr txBox="1"/>
            <p:nvPr/>
          </p:nvSpPr>
          <p:spPr>
            <a:xfrm>
              <a:off x="6177439" y="313969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59" name="object 22">
              <a:extLst>
                <a:ext uri="{FF2B5EF4-FFF2-40B4-BE49-F238E27FC236}">
                  <a16:creationId xmlns:a16="http://schemas.microsoft.com/office/drawing/2014/main" id="{90C42450-DBAD-8584-3668-FA517480525F}"/>
                </a:ext>
              </a:extLst>
            </p:cNvPr>
            <p:cNvSpPr txBox="1"/>
            <p:nvPr/>
          </p:nvSpPr>
          <p:spPr>
            <a:xfrm>
              <a:off x="6177439" y="251104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60" name="object 23">
              <a:extLst>
                <a:ext uri="{FF2B5EF4-FFF2-40B4-BE49-F238E27FC236}">
                  <a16:creationId xmlns:a16="http://schemas.microsoft.com/office/drawing/2014/main" id="{DB1B9D19-6FA5-90C0-E694-CC88AB1DCC94}"/>
                </a:ext>
              </a:extLst>
            </p:cNvPr>
            <p:cNvSpPr txBox="1"/>
            <p:nvPr/>
          </p:nvSpPr>
          <p:spPr>
            <a:xfrm>
              <a:off x="6177439" y="1891919"/>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61" name="object 24">
              <a:extLst>
                <a:ext uri="{FF2B5EF4-FFF2-40B4-BE49-F238E27FC236}">
                  <a16:creationId xmlns:a16="http://schemas.microsoft.com/office/drawing/2014/main" id="{DB8DBC5F-0EDA-CA2A-6F27-9FAD9A849D84}"/>
                </a:ext>
              </a:extLst>
            </p:cNvPr>
            <p:cNvSpPr/>
            <p:nvPr/>
          </p:nvSpPr>
          <p:spPr>
            <a:xfrm>
              <a:off x="6629878" y="4468431"/>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2" name="object 25">
              <a:extLst>
                <a:ext uri="{FF2B5EF4-FFF2-40B4-BE49-F238E27FC236}">
                  <a16:creationId xmlns:a16="http://schemas.microsoft.com/office/drawing/2014/main" id="{46095D55-F466-56A0-3BC1-C062EDCC094F}"/>
                </a:ext>
              </a:extLst>
            </p:cNvPr>
            <p:cNvSpPr txBox="1"/>
            <p:nvPr/>
          </p:nvSpPr>
          <p:spPr>
            <a:xfrm>
              <a:off x="88063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63" name="object 26">
              <a:extLst>
                <a:ext uri="{FF2B5EF4-FFF2-40B4-BE49-F238E27FC236}">
                  <a16:creationId xmlns:a16="http://schemas.microsoft.com/office/drawing/2014/main" id="{2B1ADC0B-A833-CA6C-6214-3DFB21F5B6D8}"/>
                </a:ext>
              </a:extLst>
            </p:cNvPr>
            <p:cNvSpPr txBox="1"/>
            <p:nvPr/>
          </p:nvSpPr>
          <p:spPr>
            <a:xfrm>
              <a:off x="93016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64" name="object 27">
              <a:extLst>
                <a:ext uri="{FF2B5EF4-FFF2-40B4-BE49-F238E27FC236}">
                  <a16:creationId xmlns:a16="http://schemas.microsoft.com/office/drawing/2014/main" id="{293BD567-1128-AB83-D123-2E10ABCBABD6}"/>
                </a:ext>
              </a:extLst>
            </p:cNvPr>
            <p:cNvSpPr txBox="1"/>
            <p:nvPr/>
          </p:nvSpPr>
          <p:spPr>
            <a:xfrm>
              <a:off x="97969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65" name="object 28">
              <a:extLst>
                <a:ext uri="{FF2B5EF4-FFF2-40B4-BE49-F238E27FC236}">
                  <a16:creationId xmlns:a16="http://schemas.microsoft.com/office/drawing/2014/main" id="{BD17A2EF-3D20-7BFD-7462-CCB93ABF3CCB}"/>
                </a:ext>
              </a:extLst>
            </p:cNvPr>
            <p:cNvSpPr txBox="1"/>
            <p:nvPr/>
          </p:nvSpPr>
          <p:spPr>
            <a:xfrm>
              <a:off x="10292237"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66" name="object 29">
              <a:extLst>
                <a:ext uri="{FF2B5EF4-FFF2-40B4-BE49-F238E27FC236}">
                  <a16:creationId xmlns:a16="http://schemas.microsoft.com/office/drawing/2014/main" id="{5C1B8FB7-216F-073D-503E-F15F7E770D28}"/>
                </a:ext>
              </a:extLst>
            </p:cNvPr>
            <p:cNvSpPr/>
            <p:nvPr/>
          </p:nvSpPr>
          <p:spPr>
            <a:xfrm>
              <a:off x="6701314" y="2826615"/>
              <a:ext cx="352425" cy="1637054"/>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7" name="object 30">
              <a:extLst>
                <a:ext uri="{FF2B5EF4-FFF2-40B4-BE49-F238E27FC236}">
                  <a16:creationId xmlns:a16="http://schemas.microsoft.com/office/drawing/2014/main" id="{92C7E72A-CE1C-E644-070E-B78C7D539D75}"/>
                </a:ext>
              </a:extLst>
            </p:cNvPr>
            <p:cNvSpPr/>
            <p:nvPr/>
          </p:nvSpPr>
          <p:spPr>
            <a:xfrm>
              <a:off x="7196613" y="2958720"/>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8" name="object 31">
              <a:extLst>
                <a:ext uri="{FF2B5EF4-FFF2-40B4-BE49-F238E27FC236}">
                  <a16:creationId xmlns:a16="http://schemas.microsoft.com/office/drawing/2014/main" id="{C99F2629-59F6-682C-7263-6F3204432E37}"/>
                </a:ext>
              </a:extLst>
            </p:cNvPr>
            <p:cNvSpPr/>
            <p:nvPr/>
          </p:nvSpPr>
          <p:spPr>
            <a:xfrm>
              <a:off x="7691913" y="3088069"/>
              <a:ext cx="352425" cy="13756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9" name="object 32">
              <a:extLst>
                <a:ext uri="{FF2B5EF4-FFF2-40B4-BE49-F238E27FC236}">
                  <a16:creationId xmlns:a16="http://schemas.microsoft.com/office/drawing/2014/main" id="{0D918D93-40A4-4777-A0BD-23D2DFD6A6DA}"/>
                </a:ext>
              </a:extLst>
            </p:cNvPr>
            <p:cNvSpPr/>
            <p:nvPr/>
          </p:nvSpPr>
          <p:spPr>
            <a:xfrm>
              <a:off x="8187213" y="3264728"/>
              <a:ext cx="352425" cy="1198941"/>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0" name="object 33">
              <a:extLst>
                <a:ext uri="{FF2B5EF4-FFF2-40B4-BE49-F238E27FC236}">
                  <a16:creationId xmlns:a16="http://schemas.microsoft.com/office/drawing/2014/main" id="{0B36C68B-D818-A912-47EA-A3FDC65A5EC7}"/>
                </a:ext>
              </a:extLst>
            </p:cNvPr>
            <p:cNvSpPr/>
            <p:nvPr/>
          </p:nvSpPr>
          <p:spPr>
            <a:xfrm>
              <a:off x="8682514" y="3401669"/>
              <a:ext cx="352425" cy="1061999"/>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1" name="object 34">
              <a:extLst>
                <a:ext uri="{FF2B5EF4-FFF2-40B4-BE49-F238E27FC236}">
                  <a16:creationId xmlns:a16="http://schemas.microsoft.com/office/drawing/2014/main" id="{7D1BE298-3878-1311-7B31-C4CA60080FDB}"/>
                </a:ext>
              </a:extLst>
            </p:cNvPr>
            <p:cNvSpPr/>
            <p:nvPr/>
          </p:nvSpPr>
          <p:spPr>
            <a:xfrm>
              <a:off x="9177813" y="3551134"/>
              <a:ext cx="352425" cy="91253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2" name="object 35">
              <a:extLst>
                <a:ext uri="{FF2B5EF4-FFF2-40B4-BE49-F238E27FC236}">
                  <a16:creationId xmlns:a16="http://schemas.microsoft.com/office/drawing/2014/main" id="{9B399805-72F5-AA13-E2E1-2FCA7AF521AC}"/>
                </a:ext>
              </a:extLst>
            </p:cNvPr>
            <p:cNvSpPr/>
            <p:nvPr/>
          </p:nvSpPr>
          <p:spPr>
            <a:xfrm>
              <a:off x="9673113" y="3702948"/>
              <a:ext cx="352425" cy="760721"/>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3" name="object 36">
              <a:extLst>
                <a:ext uri="{FF2B5EF4-FFF2-40B4-BE49-F238E27FC236}">
                  <a16:creationId xmlns:a16="http://schemas.microsoft.com/office/drawing/2014/main" id="{F2CE336D-E68B-97AF-24B1-67DE96F7F1D9}"/>
                </a:ext>
              </a:extLst>
            </p:cNvPr>
            <p:cNvSpPr/>
            <p:nvPr/>
          </p:nvSpPr>
          <p:spPr>
            <a:xfrm>
              <a:off x="10168413" y="3844544"/>
              <a:ext cx="352425" cy="619126"/>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4" name="object 40">
              <a:extLst>
                <a:ext uri="{FF2B5EF4-FFF2-40B4-BE49-F238E27FC236}">
                  <a16:creationId xmlns:a16="http://schemas.microsoft.com/office/drawing/2014/main" id="{A31C2BEE-9B12-665E-F902-636DAD4882E2}"/>
                </a:ext>
              </a:extLst>
            </p:cNvPr>
            <p:cNvSpPr txBox="1"/>
            <p:nvPr/>
          </p:nvSpPr>
          <p:spPr>
            <a:xfrm>
              <a:off x="6672738" y="4444238"/>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75" name="Rectangle 74">
              <a:extLst>
                <a:ext uri="{FF2B5EF4-FFF2-40B4-BE49-F238E27FC236}">
                  <a16:creationId xmlns:a16="http://schemas.microsoft.com/office/drawing/2014/main" id="{02B549A7-DFB1-B78A-8265-725F2D8C04C2}"/>
                </a:ext>
              </a:extLst>
            </p:cNvPr>
            <p:cNvSpPr/>
            <p:nvPr/>
          </p:nvSpPr>
          <p:spPr>
            <a:xfrm>
              <a:off x="6422186" y="4716081"/>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76" name="Rectangle 75">
              <a:extLst>
                <a:ext uri="{FF2B5EF4-FFF2-40B4-BE49-F238E27FC236}">
                  <a16:creationId xmlns:a16="http://schemas.microsoft.com/office/drawing/2014/main" id="{1DE756C8-6306-CA3E-7E66-E654898607EB}"/>
                </a:ext>
              </a:extLst>
            </p:cNvPr>
            <p:cNvSpPr/>
            <p:nvPr/>
          </p:nvSpPr>
          <p:spPr>
            <a:xfrm rot="16200000">
              <a:off x="4949149" y="3031539"/>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77" name="object 4">
              <a:extLst>
                <a:ext uri="{FF2B5EF4-FFF2-40B4-BE49-F238E27FC236}">
                  <a16:creationId xmlns:a16="http://schemas.microsoft.com/office/drawing/2014/main" id="{DF729D39-C02B-73B4-BD8B-078F364E2107}"/>
                </a:ext>
              </a:extLst>
            </p:cNvPr>
            <p:cNvSpPr txBox="1"/>
            <p:nvPr/>
          </p:nvSpPr>
          <p:spPr>
            <a:xfrm>
              <a:off x="2130522" y="667092"/>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Expansion</a:t>
              </a:r>
              <a:endParaRPr sz="4219" dirty="0">
                <a:latin typeface="Yu Gothic" panose="020B0400000000000000" pitchFamily="34" charset="-128"/>
                <a:ea typeface="Yu Gothic" panose="020B0400000000000000" pitchFamily="34" charset="-128"/>
                <a:cs typeface="Arial"/>
              </a:endParaRPr>
            </a:p>
          </p:txBody>
        </p:sp>
        <p:sp>
          <p:nvSpPr>
            <p:cNvPr id="78" name="object 4">
              <a:extLst>
                <a:ext uri="{FF2B5EF4-FFF2-40B4-BE49-F238E27FC236}">
                  <a16:creationId xmlns:a16="http://schemas.microsoft.com/office/drawing/2014/main" id="{934ADB46-6FAE-2C70-1389-38E9B8E96DDB}"/>
                </a:ext>
              </a:extLst>
            </p:cNvPr>
            <p:cNvSpPr txBox="1"/>
            <p:nvPr/>
          </p:nvSpPr>
          <p:spPr>
            <a:xfrm>
              <a:off x="6779180" y="677151"/>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Contraction</a:t>
              </a:r>
              <a:endParaRPr sz="4219" dirty="0">
                <a:latin typeface="Yu Gothic" panose="020B0400000000000000" pitchFamily="34" charset="-128"/>
                <a:ea typeface="Yu Gothic" panose="020B0400000000000000" pitchFamily="34" charset="-128"/>
                <a:cs typeface="Arial"/>
              </a:endParaRPr>
            </a:p>
          </p:txBody>
        </p:sp>
        <p:sp>
          <p:nvSpPr>
            <p:cNvPr id="79" name="object 18">
              <a:extLst>
                <a:ext uri="{FF2B5EF4-FFF2-40B4-BE49-F238E27FC236}">
                  <a16:creationId xmlns:a16="http://schemas.microsoft.com/office/drawing/2014/main" id="{23907B6D-42F4-9EA0-C2EA-27101BC8F4CB}"/>
                </a:ext>
              </a:extLst>
            </p:cNvPr>
            <p:cNvSpPr/>
            <p:nvPr/>
          </p:nvSpPr>
          <p:spPr>
            <a:xfrm>
              <a:off x="6648928" y="2576618"/>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grpSp>
    </p:spTree>
    <p:extLst>
      <p:ext uri="{BB962C8B-B14F-4D97-AF65-F5344CB8AC3E}">
        <p14:creationId xmlns:p14="http://schemas.microsoft.com/office/powerpoint/2010/main" val="397949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779CD809-7536-DC24-5C61-50396C202178}"/>
              </a:ext>
            </a:extLst>
          </p:cNvPr>
          <p:cNvPicPr>
            <a:picLocks noChangeAspect="1"/>
          </p:cNvPicPr>
          <p:nvPr/>
        </p:nvPicPr>
        <p:blipFill rotWithShape="1">
          <a:blip r:embed="rId2">
            <a:extLst>
              <a:ext uri="{28A0092B-C50C-407E-A947-70E740481C1C}">
                <a14:useLocalDpi xmlns:a14="http://schemas.microsoft.com/office/drawing/2010/main" val="0"/>
              </a:ext>
            </a:extLst>
          </a:blip>
          <a:srcRect r="34521"/>
          <a:stretch/>
        </p:blipFill>
        <p:spPr>
          <a:xfrm>
            <a:off x="4234046" y="5290773"/>
            <a:ext cx="6314894" cy="12858750"/>
          </a:xfrm>
          <a:prstGeom prst="rect">
            <a:avLst/>
          </a:prstGeom>
        </p:spPr>
      </p:pic>
      <p:pic>
        <p:nvPicPr>
          <p:cNvPr id="6" name="Picture 5" descr="A picture containing text, screenshot, diagram, line&#10;&#10;Description automatically generated">
            <a:extLst>
              <a:ext uri="{FF2B5EF4-FFF2-40B4-BE49-F238E27FC236}">
                <a16:creationId xmlns:a16="http://schemas.microsoft.com/office/drawing/2014/main" id="{8D4F5922-40FA-A64E-3944-9CA090DC556C}"/>
              </a:ext>
            </a:extLst>
          </p:cNvPr>
          <p:cNvPicPr>
            <a:picLocks noChangeAspect="1"/>
          </p:cNvPicPr>
          <p:nvPr/>
        </p:nvPicPr>
        <p:blipFill rotWithShape="1">
          <a:blip r:embed="rId2">
            <a:extLst>
              <a:ext uri="{28A0092B-C50C-407E-A947-70E740481C1C}">
                <a14:useLocalDpi xmlns:a14="http://schemas.microsoft.com/office/drawing/2010/main" val="0"/>
              </a:ext>
            </a:extLst>
          </a:blip>
          <a:srcRect l="66091" t="11487" b="76000"/>
          <a:stretch/>
        </p:blipFill>
        <p:spPr>
          <a:xfrm>
            <a:off x="7278749" y="5967779"/>
            <a:ext cx="3270190" cy="1608994"/>
          </a:xfrm>
          <a:prstGeom prst="rect">
            <a:avLst/>
          </a:prstGeom>
        </p:spPr>
      </p:pic>
    </p:spTree>
    <p:extLst>
      <p:ext uri="{BB962C8B-B14F-4D97-AF65-F5344CB8AC3E}">
        <p14:creationId xmlns:p14="http://schemas.microsoft.com/office/powerpoint/2010/main" val="3956265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3">
            <a:extLst>
              <a:ext uri="{28A0092B-C50C-407E-A947-70E740481C1C}">
                <a14:useLocalDpi xmlns:a14="http://schemas.microsoft.com/office/drawing/2010/main" val="0"/>
              </a:ext>
            </a:extLst>
          </a:blip>
          <a:srcRect r="93779" b="82987"/>
          <a:stretch/>
        </p:blipFill>
        <p:spPr>
          <a:xfrm rot="10800000">
            <a:off x="16285074" y="5476045"/>
            <a:ext cx="444500" cy="2025935"/>
          </a:xfrm>
          <a:prstGeom prst="rect">
            <a:avLst/>
          </a:prstGeom>
        </p:spPr>
      </p:pic>
      <p:pic>
        <p:nvPicPr>
          <p:cNvPr id="4" name="Picture 3" descr="A screenshot of a graph&#10;&#10;Description automatically generated">
            <a:extLst>
              <a:ext uri="{FF2B5EF4-FFF2-40B4-BE49-F238E27FC236}">
                <a16:creationId xmlns:a16="http://schemas.microsoft.com/office/drawing/2014/main" id="{2BEF15B8-0800-509B-FDC0-3FB11BE5E1FB}"/>
              </a:ext>
            </a:extLst>
          </p:cNvPr>
          <p:cNvPicPr>
            <a:picLocks noChangeAspect="1"/>
          </p:cNvPicPr>
          <p:nvPr/>
        </p:nvPicPr>
        <p:blipFill rotWithShape="1">
          <a:blip r:embed="rId4">
            <a:extLst>
              <a:ext uri="{28A0092B-C50C-407E-A947-70E740481C1C}">
                <a14:useLocalDpi xmlns:a14="http://schemas.microsoft.com/office/drawing/2010/main" val="0"/>
              </a:ext>
            </a:extLst>
          </a:blip>
          <a:srcRect l="4380"/>
          <a:stretch/>
        </p:blipFill>
        <p:spPr>
          <a:xfrm>
            <a:off x="10820400" y="5476045"/>
            <a:ext cx="5464674" cy="13335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6F1DF9F1-7323-8EA6-AC40-E9E351211ECF}"/>
              </a:ext>
            </a:extLst>
          </p:cNvPr>
          <p:cNvPicPr>
            <a:picLocks noChangeAspect="1"/>
          </p:cNvPicPr>
          <p:nvPr/>
        </p:nvPicPr>
        <p:blipFill rotWithShape="1">
          <a:blip r:embed="rId5">
            <a:extLst>
              <a:ext uri="{28A0092B-C50C-407E-A947-70E740481C1C}">
                <a14:useLocalDpi xmlns:a14="http://schemas.microsoft.com/office/drawing/2010/main" val="0"/>
              </a:ext>
            </a:extLst>
          </a:blip>
          <a:srcRect l="36299" r="19319" b="7087"/>
          <a:stretch/>
        </p:blipFill>
        <p:spPr>
          <a:xfrm>
            <a:off x="6068786" y="5417989"/>
            <a:ext cx="4751614" cy="12946211"/>
          </a:xfrm>
          <a:prstGeom prst="rect">
            <a:avLst/>
          </a:prstGeom>
        </p:spPr>
      </p:pic>
    </p:spTree>
    <p:extLst>
      <p:ext uri="{BB962C8B-B14F-4D97-AF65-F5344CB8AC3E}">
        <p14:creationId xmlns:p14="http://schemas.microsoft.com/office/powerpoint/2010/main" val="2775238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6200817" y="5548311"/>
            <a:ext cx="5591133" cy="9038545"/>
          </a:xfrm>
          <a:prstGeom prst="rect">
            <a:avLst/>
          </a:prstGeom>
        </p:spPr>
      </p:pic>
      <p:pic>
        <p:nvPicPr>
          <p:cNvPr id="5" name="Picture 4" descr="A chart of different colored squares&#10;&#10;Description automatically generated with medium confidence">
            <a:extLst>
              <a:ext uri="{FF2B5EF4-FFF2-40B4-BE49-F238E27FC236}">
                <a16:creationId xmlns:a16="http://schemas.microsoft.com/office/drawing/2014/main" id="{390626F5-69D8-4283-EDCF-30AFE8C04FE1}"/>
              </a:ext>
            </a:extLst>
          </p:cNvPr>
          <p:cNvPicPr>
            <a:picLocks noChangeAspect="1"/>
          </p:cNvPicPr>
          <p:nvPr/>
        </p:nvPicPr>
        <p:blipFill rotWithShape="1">
          <a:blip r:embed="rId4">
            <a:extLst>
              <a:ext uri="{28A0092B-C50C-407E-A947-70E740481C1C}">
                <a14:useLocalDpi xmlns:a14="http://schemas.microsoft.com/office/drawing/2010/main" val="0"/>
              </a:ext>
            </a:extLst>
          </a:blip>
          <a:srcRect r="93668" b="82852"/>
          <a:stretch/>
        </p:blipFill>
        <p:spPr>
          <a:xfrm rot="10800000">
            <a:off x="17266557" y="5548311"/>
            <a:ext cx="361950" cy="1633538"/>
          </a:xfrm>
          <a:prstGeom prst="rect">
            <a:avLst/>
          </a:prstGeom>
        </p:spPr>
      </p:pic>
      <p:pic>
        <p:nvPicPr>
          <p:cNvPr id="3" name="Picture 2" descr="A chart of different colored bars&#10;&#10;Description automatically generated with medium confidence">
            <a:extLst>
              <a:ext uri="{FF2B5EF4-FFF2-40B4-BE49-F238E27FC236}">
                <a16:creationId xmlns:a16="http://schemas.microsoft.com/office/drawing/2014/main" id="{C171189F-F905-B487-378F-2D60EC9CA8B9}"/>
              </a:ext>
            </a:extLst>
          </p:cNvPr>
          <p:cNvPicPr>
            <a:picLocks noChangeAspect="1"/>
          </p:cNvPicPr>
          <p:nvPr/>
        </p:nvPicPr>
        <p:blipFill rotWithShape="1">
          <a:blip r:embed="rId5">
            <a:extLst>
              <a:ext uri="{28A0092B-C50C-407E-A947-70E740481C1C}">
                <a14:useLocalDpi xmlns:a14="http://schemas.microsoft.com/office/drawing/2010/main" val="0"/>
              </a:ext>
            </a:extLst>
          </a:blip>
          <a:srcRect l="4207"/>
          <a:stretch/>
        </p:blipFill>
        <p:spPr>
          <a:xfrm>
            <a:off x="11791950" y="5548311"/>
            <a:ext cx="5474607" cy="9525000"/>
          </a:xfrm>
          <a:prstGeom prst="rect">
            <a:avLst/>
          </a:prstGeom>
        </p:spPr>
      </p:pic>
    </p:spTree>
    <p:extLst>
      <p:ext uri="{BB962C8B-B14F-4D97-AF65-F5344CB8AC3E}">
        <p14:creationId xmlns:p14="http://schemas.microsoft.com/office/powerpoint/2010/main" val="167958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3BD18E2B-2CA9-09B6-A74F-E87B146C9982}"/>
              </a:ext>
            </a:extLst>
          </p:cNvPr>
          <p:cNvPicPr>
            <a:picLocks noChangeAspect="1"/>
          </p:cNvPicPr>
          <p:nvPr/>
        </p:nvPicPr>
        <p:blipFill rotWithShape="1">
          <a:blip r:embed="rId2">
            <a:extLst>
              <a:ext uri="{28A0092B-C50C-407E-A947-70E740481C1C}">
                <a14:useLocalDpi xmlns:a14="http://schemas.microsoft.com/office/drawing/2010/main" val="0"/>
              </a:ext>
            </a:extLst>
          </a:blip>
          <a:srcRect l="6679"/>
          <a:stretch/>
        </p:blipFill>
        <p:spPr>
          <a:xfrm>
            <a:off x="8692697" y="5830725"/>
            <a:ext cx="8089537" cy="14447520"/>
          </a:xfrm>
          <a:prstGeom prst="rect">
            <a:avLst/>
          </a:prstGeom>
        </p:spPr>
      </p:pic>
      <p:pic>
        <p:nvPicPr>
          <p:cNvPr id="6" name="Picture 5" descr="A black background with a black square&#10;&#10;Description automatically generated">
            <a:extLst>
              <a:ext uri="{FF2B5EF4-FFF2-40B4-BE49-F238E27FC236}">
                <a16:creationId xmlns:a16="http://schemas.microsoft.com/office/drawing/2014/main" id="{0072D615-8AD0-D82A-0B08-D7492F32E82C}"/>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438650" y="4054791"/>
            <a:ext cx="2259331" cy="9038545"/>
          </a:xfrm>
          <a:prstGeom prst="rect">
            <a:avLst/>
          </a:prstGeom>
        </p:spPr>
      </p:pic>
      <p:pic>
        <p:nvPicPr>
          <p:cNvPr id="7" name="Picture 6" descr="A chart of different colored squares&#10;&#10;Description automatically generated with medium confidence">
            <a:extLst>
              <a:ext uri="{FF2B5EF4-FFF2-40B4-BE49-F238E27FC236}">
                <a16:creationId xmlns:a16="http://schemas.microsoft.com/office/drawing/2014/main" id="{153F0ACF-F35A-8BAA-EDB2-EF5F4E742AB4}"/>
              </a:ext>
            </a:extLst>
          </p:cNvPr>
          <p:cNvPicPr>
            <a:picLocks noChangeAspect="1"/>
          </p:cNvPicPr>
          <p:nvPr/>
        </p:nvPicPr>
        <p:blipFill rotWithShape="1">
          <a:blip r:embed="rId4">
            <a:extLst>
              <a:ext uri="{28A0092B-C50C-407E-A947-70E740481C1C}">
                <a14:useLocalDpi xmlns:a14="http://schemas.microsoft.com/office/drawing/2010/main" val="0"/>
              </a:ext>
            </a:extLst>
          </a:blip>
          <a:srcRect r="93668" b="82852"/>
          <a:stretch/>
        </p:blipFill>
        <p:spPr>
          <a:xfrm rot="10800000">
            <a:off x="16534402" y="5830725"/>
            <a:ext cx="495663" cy="2237006"/>
          </a:xfrm>
          <a:prstGeom prst="rect">
            <a:avLst/>
          </a:prstGeom>
        </p:spPr>
      </p:pic>
    </p:spTree>
    <p:extLst>
      <p:ext uri="{BB962C8B-B14F-4D97-AF65-F5344CB8AC3E}">
        <p14:creationId xmlns:p14="http://schemas.microsoft.com/office/powerpoint/2010/main" val="326586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603875"/>
            <a:ext cx="5591133" cy="10922001"/>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CEF3C1FD-1090-FD8F-786B-19B3D08F51F6}"/>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03778"/>
            <a:ext cx="6688638" cy="11907911"/>
          </a:xfrm>
          <a:prstGeom prst="rect">
            <a:avLst/>
          </a:prstGeom>
        </p:spPr>
      </p:pic>
    </p:spTree>
    <p:extLst>
      <p:ext uri="{BB962C8B-B14F-4D97-AF65-F5344CB8AC3E}">
        <p14:creationId xmlns:p14="http://schemas.microsoft.com/office/powerpoint/2010/main" val="1330139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colorful lines&#10;&#10;Description automatically generated">
            <a:extLst>
              <a:ext uri="{FF2B5EF4-FFF2-40B4-BE49-F238E27FC236}">
                <a16:creationId xmlns:a16="http://schemas.microsoft.com/office/drawing/2014/main" id="{D83B4D06-C6CB-3F68-E7B0-4B52C0615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610" y="4742402"/>
            <a:ext cx="7606219" cy="1762315"/>
          </a:xfrm>
          <a:prstGeom prst="rect">
            <a:avLst/>
          </a:prstGeom>
        </p:spPr>
      </p:pic>
    </p:spTree>
    <p:extLst>
      <p:ext uri="{BB962C8B-B14F-4D97-AF65-F5344CB8AC3E}">
        <p14:creationId xmlns:p14="http://schemas.microsoft.com/office/powerpoint/2010/main" val="131358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556250"/>
            <a:ext cx="5591133" cy="110331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4E7424C-B1F0-D4C7-8DED-256E0E9CF609}"/>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5"/>
            <a:ext cx="6688638" cy="11907911"/>
          </a:xfrm>
          <a:prstGeom prst="rect">
            <a:avLst/>
          </a:prstGeom>
        </p:spPr>
      </p:pic>
    </p:spTree>
    <p:extLst>
      <p:ext uri="{BB962C8B-B14F-4D97-AF65-F5344CB8AC3E}">
        <p14:creationId xmlns:p14="http://schemas.microsoft.com/office/powerpoint/2010/main" val="77735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860925"/>
            <a:ext cx="5591133" cy="8531225"/>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DE4DBE62-9EC2-2E15-7BA6-E8C53B37F2D0}"/>
              </a:ext>
            </a:extLst>
          </p:cNvPr>
          <p:cNvPicPr>
            <a:picLocks noChangeAspect="1"/>
          </p:cNvPicPr>
          <p:nvPr/>
        </p:nvPicPr>
        <p:blipFill rotWithShape="1">
          <a:blip r:embed="rId3">
            <a:extLst>
              <a:ext uri="{28A0092B-C50C-407E-A947-70E740481C1C}">
                <a14:useLocalDpi xmlns:a14="http://schemas.microsoft.com/office/drawing/2010/main" val="0"/>
              </a:ext>
            </a:extLst>
          </a:blip>
          <a:srcRect l="2109"/>
          <a:stretch/>
        </p:blipFill>
        <p:spPr>
          <a:xfrm>
            <a:off x="10525317" y="4746625"/>
            <a:ext cx="9325447" cy="9526329"/>
          </a:xfrm>
          <a:prstGeom prst="rect">
            <a:avLst/>
          </a:prstGeom>
        </p:spPr>
      </p:pic>
    </p:spTree>
    <p:extLst>
      <p:ext uri="{BB962C8B-B14F-4D97-AF65-F5344CB8AC3E}">
        <p14:creationId xmlns:p14="http://schemas.microsoft.com/office/powerpoint/2010/main" val="2611612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933950"/>
            <a:ext cx="5591133" cy="8934450"/>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A6C5AF9B-FF2A-339D-45B8-CE1198870358}"/>
              </a:ext>
            </a:extLst>
          </p:cNvPr>
          <p:cNvPicPr>
            <a:picLocks noChangeAspect="1"/>
          </p:cNvPicPr>
          <p:nvPr/>
        </p:nvPicPr>
        <p:blipFill rotWithShape="1">
          <a:blip r:embed="rId3">
            <a:extLst>
              <a:ext uri="{28A0092B-C50C-407E-A947-70E740481C1C}">
                <a14:useLocalDpi xmlns:a14="http://schemas.microsoft.com/office/drawing/2010/main" val="0"/>
              </a:ext>
            </a:extLst>
          </a:blip>
          <a:srcRect l="2898"/>
          <a:stretch/>
        </p:blipFill>
        <p:spPr>
          <a:xfrm>
            <a:off x="10525317" y="4857750"/>
            <a:ext cx="9250296" cy="9526329"/>
          </a:xfrm>
          <a:prstGeom prst="rect">
            <a:avLst/>
          </a:prstGeom>
        </p:spPr>
      </p:pic>
    </p:spTree>
    <p:extLst>
      <p:ext uri="{BB962C8B-B14F-4D97-AF65-F5344CB8AC3E}">
        <p14:creationId xmlns:p14="http://schemas.microsoft.com/office/powerpoint/2010/main" val="289341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square&#10;&#10;Description automatically generated">
            <a:extLst>
              <a:ext uri="{FF2B5EF4-FFF2-40B4-BE49-F238E27FC236}">
                <a16:creationId xmlns:a16="http://schemas.microsoft.com/office/drawing/2014/main" id="{FFB3FAB4-76B8-CA66-51CE-C0D902ECF4D1}"/>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528998" y="3776563"/>
            <a:ext cx="4961587" cy="9659284"/>
          </a:xfrm>
          <a:prstGeom prst="rect">
            <a:avLst/>
          </a:prstGeom>
        </p:spPr>
      </p:pic>
      <p:pic>
        <p:nvPicPr>
          <p:cNvPr id="5" name="Picture 4" descr="A screen shot of a chart&#10;&#10;Description automatically generated">
            <a:extLst>
              <a:ext uri="{FF2B5EF4-FFF2-40B4-BE49-F238E27FC236}">
                <a16:creationId xmlns:a16="http://schemas.microsoft.com/office/drawing/2014/main" id="{1CBC02EF-3598-7D54-4B52-B64F4E7F4223}"/>
              </a:ext>
            </a:extLst>
          </p:cNvPr>
          <p:cNvPicPr>
            <a:picLocks noChangeAspect="1"/>
          </p:cNvPicPr>
          <p:nvPr/>
        </p:nvPicPr>
        <p:blipFill rotWithShape="1">
          <a:blip r:embed="rId3">
            <a:extLst>
              <a:ext uri="{28A0092B-C50C-407E-A947-70E740481C1C}">
                <a14:useLocalDpi xmlns:a14="http://schemas.microsoft.com/office/drawing/2010/main" val="0"/>
              </a:ext>
            </a:extLst>
          </a:blip>
          <a:srcRect l="3766" r="46209"/>
          <a:stretch/>
        </p:blipFill>
        <p:spPr>
          <a:xfrm>
            <a:off x="5490585" y="3725491"/>
            <a:ext cx="2801257" cy="1061916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6D27BA0A-396C-C0A4-B5A5-D6BC4F66A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192" y="3725490"/>
            <a:ext cx="19050000" cy="10477500"/>
          </a:xfrm>
          <a:prstGeom prst="rect">
            <a:avLst/>
          </a:prstGeom>
        </p:spPr>
      </p:pic>
    </p:spTree>
    <p:extLst>
      <p:ext uri="{BB962C8B-B14F-4D97-AF65-F5344CB8AC3E}">
        <p14:creationId xmlns:p14="http://schemas.microsoft.com/office/powerpoint/2010/main" val="3124893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graph&#10;&#10;Description automatically generated">
            <a:extLst>
              <a:ext uri="{FF2B5EF4-FFF2-40B4-BE49-F238E27FC236}">
                <a16:creationId xmlns:a16="http://schemas.microsoft.com/office/drawing/2014/main" id="{4AF9EB9C-3EE1-2A91-3AC7-511ADCC6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70" y="2379987"/>
            <a:ext cx="19052659" cy="18100026"/>
          </a:xfrm>
          <a:prstGeom prst="rect">
            <a:avLst/>
          </a:prstGeom>
        </p:spPr>
      </p:pic>
      <p:pic>
        <p:nvPicPr>
          <p:cNvPr id="14" name="Picture 13" descr="A black background with a black square&#10;&#10;Description automatically generated">
            <a:extLst>
              <a:ext uri="{FF2B5EF4-FFF2-40B4-BE49-F238E27FC236}">
                <a16:creationId xmlns:a16="http://schemas.microsoft.com/office/drawing/2014/main" id="{7D397709-39BB-CDDA-CBC2-13B1E06BDBDD}"/>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1903670" y="9506857"/>
            <a:ext cx="4961587" cy="9974605"/>
          </a:xfrm>
          <a:prstGeom prst="rect">
            <a:avLst/>
          </a:prstGeom>
        </p:spPr>
      </p:pic>
      <p:pic>
        <p:nvPicPr>
          <p:cNvPr id="16" name="Picture 15" descr="A screen shot of a chart&#10;&#10;Description automatically generated">
            <a:extLst>
              <a:ext uri="{FF2B5EF4-FFF2-40B4-BE49-F238E27FC236}">
                <a16:creationId xmlns:a16="http://schemas.microsoft.com/office/drawing/2014/main" id="{A8CF3A43-D797-28AA-C369-460C438598FA}"/>
              </a:ext>
            </a:extLst>
          </p:cNvPr>
          <p:cNvPicPr>
            <a:picLocks noChangeAspect="1"/>
          </p:cNvPicPr>
          <p:nvPr/>
        </p:nvPicPr>
        <p:blipFill rotWithShape="1">
          <a:blip r:embed="rId4">
            <a:extLst>
              <a:ext uri="{28A0092B-C50C-407E-A947-70E740481C1C}">
                <a14:useLocalDpi xmlns:a14="http://schemas.microsoft.com/office/drawing/2010/main" val="0"/>
              </a:ext>
            </a:extLst>
          </a:blip>
          <a:srcRect l="3766" r="46209"/>
          <a:stretch/>
        </p:blipFill>
        <p:spPr>
          <a:xfrm>
            <a:off x="6865257" y="9455785"/>
            <a:ext cx="2801257" cy="10965815"/>
          </a:xfrm>
          <a:prstGeom prst="rect">
            <a:avLst/>
          </a:prstGeom>
        </p:spPr>
      </p:pic>
      <p:sp>
        <p:nvSpPr>
          <p:cNvPr id="27" name="TextBox 26">
            <a:extLst>
              <a:ext uri="{FF2B5EF4-FFF2-40B4-BE49-F238E27FC236}">
                <a16:creationId xmlns:a16="http://schemas.microsoft.com/office/drawing/2014/main" id="{30C1E999-2148-CA7F-91A6-D8182AEE3997}"/>
              </a:ext>
            </a:extLst>
          </p:cNvPr>
          <p:cNvSpPr txBox="1"/>
          <p:nvPr/>
        </p:nvSpPr>
        <p:spPr>
          <a:xfrm>
            <a:off x="1903670" y="20089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28" name="TextBox 27">
            <a:extLst>
              <a:ext uri="{FF2B5EF4-FFF2-40B4-BE49-F238E27FC236}">
                <a16:creationId xmlns:a16="http://schemas.microsoft.com/office/drawing/2014/main" id="{70A1ACF4-3F6E-F703-F8B5-A408D687D633}"/>
              </a:ext>
            </a:extLst>
          </p:cNvPr>
          <p:cNvSpPr txBox="1"/>
          <p:nvPr/>
        </p:nvSpPr>
        <p:spPr>
          <a:xfrm>
            <a:off x="1903670"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29" name="TextBox 28">
            <a:extLst>
              <a:ext uri="{FF2B5EF4-FFF2-40B4-BE49-F238E27FC236}">
                <a16:creationId xmlns:a16="http://schemas.microsoft.com/office/drawing/2014/main" id="{158A0881-D6A5-BDF5-C935-3605B046D560}"/>
              </a:ext>
            </a:extLst>
          </p:cNvPr>
          <p:cNvSpPr txBox="1"/>
          <p:nvPr/>
        </p:nvSpPr>
        <p:spPr>
          <a:xfrm>
            <a:off x="5956332"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30" name="TextBox 29">
            <a:extLst>
              <a:ext uri="{FF2B5EF4-FFF2-40B4-BE49-F238E27FC236}">
                <a16:creationId xmlns:a16="http://schemas.microsoft.com/office/drawing/2014/main" id="{70A009CF-F80D-EF92-49EA-28B6EADC84FD}"/>
              </a:ext>
            </a:extLst>
          </p:cNvPr>
          <p:cNvSpPr txBox="1"/>
          <p:nvPr/>
        </p:nvSpPr>
        <p:spPr>
          <a:xfrm>
            <a:off x="5956333"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31" name="TextBox 30">
            <a:extLst>
              <a:ext uri="{FF2B5EF4-FFF2-40B4-BE49-F238E27FC236}">
                <a16:creationId xmlns:a16="http://schemas.microsoft.com/office/drawing/2014/main" id="{C9D5EF84-FD14-8881-91E4-1178E28D10FB}"/>
              </a:ext>
            </a:extLst>
          </p:cNvPr>
          <p:cNvSpPr txBox="1"/>
          <p:nvPr/>
        </p:nvSpPr>
        <p:spPr>
          <a:xfrm>
            <a:off x="9202729"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32" name="TextBox 31">
            <a:extLst>
              <a:ext uri="{FF2B5EF4-FFF2-40B4-BE49-F238E27FC236}">
                <a16:creationId xmlns:a16="http://schemas.microsoft.com/office/drawing/2014/main" id="{E1E8201A-2651-7161-F467-436DD58C2C1E}"/>
              </a:ext>
            </a:extLst>
          </p:cNvPr>
          <p:cNvSpPr txBox="1"/>
          <p:nvPr/>
        </p:nvSpPr>
        <p:spPr>
          <a:xfrm>
            <a:off x="1903670"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33" name="TextBox 32">
            <a:extLst>
              <a:ext uri="{FF2B5EF4-FFF2-40B4-BE49-F238E27FC236}">
                <a16:creationId xmlns:a16="http://schemas.microsoft.com/office/drawing/2014/main" id="{E2514CAE-C01F-D60A-80D8-F6E470C59732}"/>
              </a:ext>
            </a:extLst>
          </p:cNvPr>
          <p:cNvSpPr txBox="1"/>
          <p:nvPr/>
        </p:nvSpPr>
        <p:spPr>
          <a:xfrm>
            <a:off x="9202728"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34" name="TextBox 33">
            <a:extLst>
              <a:ext uri="{FF2B5EF4-FFF2-40B4-BE49-F238E27FC236}">
                <a16:creationId xmlns:a16="http://schemas.microsoft.com/office/drawing/2014/main" id="{C0CAA44D-4916-7B0E-0415-A928E1C3E6EE}"/>
              </a:ext>
            </a:extLst>
          </p:cNvPr>
          <p:cNvSpPr txBox="1"/>
          <p:nvPr/>
        </p:nvSpPr>
        <p:spPr>
          <a:xfrm>
            <a:off x="15037382"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H</a:t>
            </a:r>
          </a:p>
        </p:txBody>
      </p:sp>
    </p:spTree>
    <p:extLst>
      <p:ext uri="{BB962C8B-B14F-4D97-AF65-F5344CB8AC3E}">
        <p14:creationId xmlns:p14="http://schemas.microsoft.com/office/powerpoint/2010/main" val="1025585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bars&#10;&#10;Description automatically generated with medium confidence">
            <a:extLst>
              <a:ext uri="{FF2B5EF4-FFF2-40B4-BE49-F238E27FC236}">
                <a16:creationId xmlns:a16="http://schemas.microsoft.com/office/drawing/2014/main" id="{4DADA4C1-ED86-8572-A0AF-DFF1BAEC0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237" y="0"/>
            <a:ext cx="9797143" cy="2286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CD40B072-67BD-20EC-F0AF-E77E9F317F28}"/>
              </a:ext>
            </a:extLst>
          </p:cNvPr>
          <p:cNvPicPr>
            <a:picLocks noChangeAspect="1"/>
          </p:cNvPicPr>
          <p:nvPr/>
        </p:nvPicPr>
        <p:blipFill rotWithShape="1">
          <a:blip r:embed="rId4">
            <a:extLst>
              <a:ext uri="{28A0092B-C50C-407E-A947-70E740481C1C}">
                <a14:useLocalDpi xmlns:a14="http://schemas.microsoft.com/office/drawing/2010/main" val="0"/>
              </a:ext>
            </a:extLst>
          </a:blip>
          <a:srcRect r="28266" b="6124"/>
          <a:stretch/>
        </p:blipFill>
        <p:spPr>
          <a:xfrm>
            <a:off x="2209799" y="1270158"/>
            <a:ext cx="6273437" cy="20319683"/>
          </a:xfrm>
          <a:prstGeom prst="rect">
            <a:avLst/>
          </a:prstGeom>
        </p:spPr>
      </p:pic>
      <p:sp>
        <p:nvSpPr>
          <p:cNvPr id="7" name="TextBox 6">
            <a:extLst>
              <a:ext uri="{FF2B5EF4-FFF2-40B4-BE49-F238E27FC236}">
                <a16:creationId xmlns:a16="http://schemas.microsoft.com/office/drawing/2014/main" id="{B0FFBC70-CFBA-52AE-8026-4620E350A1E6}"/>
              </a:ext>
            </a:extLst>
          </p:cNvPr>
          <p:cNvSpPr txBox="1"/>
          <p:nvPr/>
        </p:nvSpPr>
        <p:spPr>
          <a:xfrm>
            <a:off x="8483236" y="-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F1079067-BCD7-CE94-18E7-962339D5C1FC}"/>
              </a:ext>
            </a:extLst>
          </p:cNvPr>
          <p:cNvSpPr txBox="1"/>
          <p:nvPr/>
        </p:nvSpPr>
        <p:spPr>
          <a:xfrm>
            <a:off x="11430000" y="-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946828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189557" y="6104635"/>
            <a:ext cx="3235623" cy="9232523"/>
          </a:xfrm>
          <a:prstGeom prst="rect">
            <a:avLst/>
          </a:prstGeom>
        </p:spPr>
      </p:pic>
      <p:pic>
        <p:nvPicPr>
          <p:cNvPr id="4" name="Picture 3" descr="A black background with a black square&#10;&#10;Description automatically generated">
            <a:extLst>
              <a:ext uri="{FF2B5EF4-FFF2-40B4-BE49-F238E27FC236}">
                <a16:creationId xmlns:a16="http://schemas.microsoft.com/office/drawing/2014/main" id="{624DAFEB-71FF-252A-7CD6-2AE2C3434498}"/>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247561" y="1640772"/>
            <a:ext cx="5336619" cy="5979228"/>
          </a:xfrm>
          <a:prstGeom prst="rect">
            <a:avLst/>
          </a:prstGeom>
        </p:spPr>
      </p:pic>
      <p:pic>
        <p:nvPicPr>
          <p:cNvPr id="6" name="Picture 5" descr="A triangle of yellow squares&#10;&#10;Description automatically generated">
            <a:extLst>
              <a:ext uri="{FF2B5EF4-FFF2-40B4-BE49-F238E27FC236}">
                <a16:creationId xmlns:a16="http://schemas.microsoft.com/office/drawing/2014/main" id="{7C9352BC-D431-52EC-2824-8CDB64BFE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80" y="1640772"/>
            <a:ext cx="11430000" cy="7620000"/>
          </a:xfrm>
          <a:prstGeom prst="rect">
            <a:avLst/>
          </a:prstGeom>
        </p:spPr>
      </p:pic>
    </p:spTree>
    <p:extLst>
      <p:ext uri="{BB962C8B-B14F-4D97-AF65-F5344CB8AC3E}">
        <p14:creationId xmlns:p14="http://schemas.microsoft.com/office/powerpoint/2010/main" val="130827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180066" y="6290863"/>
            <a:ext cx="3204825" cy="9144643"/>
          </a:xfrm>
          <a:prstGeom prst="rect">
            <a:avLst/>
          </a:prstGeom>
        </p:spPr>
      </p:pic>
      <p:pic>
        <p:nvPicPr>
          <p:cNvPr id="3" name="Picture 2" descr="A black background with a black square&#10;&#10;Description automatically generated">
            <a:extLst>
              <a:ext uri="{FF2B5EF4-FFF2-40B4-BE49-F238E27FC236}">
                <a16:creationId xmlns:a16="http://schemas.microsoft.com/office/drawing/2014/main" id="{74C44F2C-6BE8-AA2B-9AF6-A0799A10E5B5}"/>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247561" y="1640772"/>
            <a:ext cx="5336619" cy="5979228"/>
          </a:xfrm>
          <a:prstGeom prst="rect">
            <a:avLst/>
          </a:prstGeom>
        </p:spPr>
      </p:pic>
      <p:pic>
        <p:nvPicPr>
          <p:cNvPr id="7" name="Picture 6" descr="A triangle of yellow squares&#10;&#10;Description automatically generated">
            <a:extLst>
              <a:ext uri="{FF2B5EF4-FFF2-40B4-BE49-F238E27FC236}">
                <a16:creationId xmlns:a16="http://schemas.microsoft.com/office/drawing/2014/main" id="{4D78FF26-04B5-CC49-D1FD-6B6AD9939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80" y="1640771"/>
            <a:ext cx="11430000" cy="7620000"/>
          </a:xfrm>
          <a:prstGeom prst="rect">
            <a:avLst/>
          </a:prstGeom>
        </p:spPr>
      </p:pic>
    </p:spTree>
    <p:extLst>
      <p:ext uri="{BB962C8B-B14F-4D97-AF65-F5344CB8AC3E}">
        <p14:creationId xmlns:p14="http://schemas.microsoft.com/office/powerpoint/2010/main" val="3271002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697AC7-D1E9-9CEC-536D-BC07438269F5}"/>
              </a:ext>
            </a:extLst>
          </p:cNvPr>
          <p:cNvSpPr txBox="1"/>
          <p:nvPr/>
        </p:nvSpPr>
        <p:spPr>
          <a:xfrm>
            <a:off x="500365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50A06CC4-D23B-8260-9BD3-2CEFD86A4A1E}"/>
              </a:ext>
            </a:extLst>
          </p:cNvPr>
          <p:cNvSpPr txBox="1"/>
          <p:nvPr/>
        </p:nvSpPr>
        <p:spPr>
          <a:xfrm>
            <a:off x="5003649" y="817399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3" name="Picture 12" descr="A black background with a black square&#10;&#10;Description automatically generated">
            <a:extLst>
              <a:ext uri="{FF2B5EF4-FFF2-40B4-BE49-F238E27FC236}">
                <a16:creationId xmlns:a16="http://schemas.microsoft.com/office/drawing/2014/main" id="{F396C71A-3D86-3327-436B-1B47191734A0}"/>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23358" y="553998"/>
            <a:ext cx="5336619" cy="5979228"/>
          </a:xfrm>
          <a:prstGeom prst="rect">
            <a:avLst/>
          </a:prstGeom>
        </p:spPr>
      </p:pic>
      <p:pic>
        <p:nvPicPr>
          <p:cNvPr id="14" name="Picture 13" descr="A triangle of yellow squares&#10;&#10;Description automatically generated">
            <a:extLst>
              <a:ext uri="{FF2B5EF4-FFF2-40B4-BE49-F238E27FC236}">
                <a16:creationId xmlns:a16="http://schemas.microsoft.com/office/drawing/2014/main" id="{088C4674-C7E5-C3DF-DD20-50BDA72BD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77" y="553998"/>
            <a:ext cx="11430000" cy="7620000"/>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83FE7A25-B38B-4E56-47EF-281F19DB79AD}"/>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9932505" y="12824090"/>
            <a:ext cx="3204825" cy="9144643"/>
          </a:xfrm>
          <a:prstGeom prst="rect">
            <a:avLst/>
          </a:prstGeom>
        </p:spPr>
      </p:pic>
      <p:pic>
        <p:nvPicPr>
          <p:cNvPr id="17" name="Picture 16" descr="A black background with a black square&#10;&#10;Description automatically generated">
            <a:extLst>
              <a:ext uri="{FF2B5EF4-FFF2-40B4-BE49-F238E27FC236}">
                <a16:creationId xmlns:a16="http://schemas.microsoft.com/office/drawing/2014/main" id="{12F6A2DB-1061-BBBB-FB37-87821F60959C}"/>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0" y="8173999"/>
            <a:ext cx="5336619" cy="5979228"/>
          </a:xfrm>
          <a:prstGeom prst="rect">
            <a:avLst/>
          </a:prstGeom>
        </p:spPr>
      </p:pic>
      <p:pic>
        <p:nvPicPr>
          <p:cNvPr id="19" name="Picture 18" descr="A triangle of yellow squares&#10;&#10;Description automatically generated">
            <a:extLst>
              <a:ext uri="{FF2B5EF4-FFF2-40B4-BE49-F238E27FC236}">
                <a16:creationId xmlns:a16="http://schemas.microsoft.com/office/drawing/2014/main" id="{29301055-F214-990E-8B84-000FB5B34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619" y="8173998"/>
            <a:ext cx="11430000" cy="7620000"/>
          </a:xfrm>
          <a:prstGeom prst="rect">
            <a:avLst/>
          </a:prstGeom>
        </p:spPr>
      </p:pic>
      <p:pic>
        <p:nvPicPr>
          <p:cNvPr id="23" name="Picture 22">
            <a:extLst>
              <a:ext uri="{FF2B5EF4-FFF2-40B4-BE49-F238E27FC236}">
                <a16:creationId xmlns:a16="http://schemas.microsoft.com/office/drawing/2014/main" id="{E78D6A41-6833-B43F-397B-F5ED55BFE07F}"/>
              </a:ext>
            </a:extLst>
          </p:cNvPr>
          <p:cNvPicPr>
            <a:picLocks noChangeAspect="1"/>
          </p:cNvPicPr>
          <p:nvPr/>
        </p:nvPicPr>
        <p:blipFill>
          <a:blip r:embed="rId5"/>
          <a:stretch>
            <a:fillRect/>
          </a:stretch>
        </p:blipFill>
        <p:spPr>
          <a:xfrm>
            <a:off x="14649712" y="553997"/>
            <a:ext cx="1457528" cy="1657581"/>
          </a:xfrm>
          <a:prstGeom prst="rect">
            <a:avLst/>
          </a:prstGeom>
        </p:spPr>
      </p:pic>
      <p:sp>
        <p:nvSpPr>
          <p:cNvPr id="24" name="Rectangle 23">
            <a:extLst>
              <a:ext uri="{FF2B5EF4-FFF2-40B4-BE49-F238E27FC236}">
                <a16:creationId xmlns:a16="http://schemas.microsoft.com/office/drawing/2014/main" id="{E66ACD21-87EF-AE73-A7FA-07B7AD0DFA27}"/>
              </a:ext>
            </a:extLst>
          </p:cNvPr>
          <p:cNvSpPr/>
          <p:nvPr/>
        </p:nvSpPr>
        <p:spPr>
          <a:xfrm>
            <a:off x="14957162" y="9069949"/>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C83E2-B6F0-835C-0055-C2487FAFA953}"/>
              </a:ext>
            </a:extLst>
          </p:cNvPr>
          <p:cNvSpPr/>
          <p:nvPr/>
        </p:nvSpPr>
        <p:spPr>
          <a:xfrm>
            <a:off x="15567908" y="2476910"/>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9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697AC7-D1E9-9CEC-536D-BC07438269F5}"/>
              </a:ext>
            </a:extLst>
          </p:cNvPr>
          <p:cNvSpPr txBox="1"/>
          <p:nvPr/>
        </p:nvSpPr>
        <p:spPr>
          <a:xfrm>
            <a:off x="4825487"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50A06CC4-D23B-8260-9BD3-2CEFD86A4A1E}"/>
              </a:ext>
            </a:extLst>
          </p:cNvPr>
          <p:cNvSpPr txBox="1"/>
          <p:nvPr/>
        </p:nvSpPr>
        <p:spPr>
          <a:xfrm>
            <a:off x="4825487" y="817399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4" name="Picture 13" descr="A triangle of yellow squares&#10;&#10;Description automatically generated">
            <a:extLst>
              <a:ext uri="{FF2B5EF4-FFF2-40B4-BE49-F238E27FC236}">
                <a16:creationId xmlns:a16="http://schemas.microsoft.com/office/drawing/2014/main" id="{088C4674-C7E5-C3DF-DD20-50BDA72BD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977" y="553998"/>
            <a:ext cx="11430000" cy="7620000"/>
          </a:xfrm>
          <a:prstGeom prst="rect">
            <a:avLst/>
          </a:prstGeom>
        </p:spPr>
      </p:pic>
      <p:pic>
        <p:nvPicPr>
          <p:cNvPr id="19" name="Picture 18" descr="A triangle of yellow squares&#10;&#10;Description automatically generated">
            <a:extLst>
              <a:ext uri="{FF2B5EF4-FFF2-40B4-BE49-F238E27FC236}">
                <a16:creationId xmlns:a16="http://schemas.microsoft.com/office/drawing/2014/main" id="{29301055-F214-990E-8B84-000FB5B34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619" y="8173998"/>
            <a:ext cx="11430000" cy="7620000"/>
          </a:xfrm>
          <a:prstGeom prst="rect">
            <a:avLst/>
          </a:prstGeom>
        </p:spPr>
      </p:pic>
      <p:pic>
        <p:nvPicPr>
          <p:cNvPr id="23" name="Picture 22">
            <a:extLst>
              <a:ext uri="{FF2B5EF4-FFF2-40B4-BE49-F238E27FC236}">
                <a16:creationId xmlns:a16="http://schemas.microsoft.com/office/drawing/2014/main" id="{E78D6A41-6833-B43F-397B-F5ED55BFE07F}"/>
              </a:ext>
            </a:extLst>
          </p:cNvPr>
          <p:cNvPicPr>
            <a:picLocks noChangeAspect="1"/>
          </p:cNvPicPr>
          <p:nvPr/>
        </p:nvPicPr>
        <p:blipFill>
          <a:blip r:embed="rId4"/>
          <a:stretch>
            <a:fillRect/>
          </a:stretch>
        </p:blipFill>
        <p:spPr>
          <a:xfrm>
            <a:off x="14649712" y="553997"/>
            <a:ext cx="1457528" cy="1657581"/>
          </a:xfrm>
          <a:prstGeom prst="rect">
            <a:avLst/>
          </a:prstGeom>
        </p:spPr>
      </p:pic>
      <p:sp>
        <p:nvSpPr>
          <p:cNvPr id="24" name="Rectangle 23">
            <a:extLst>
              <a:ext uri="{FF2B5EF4-FFF2-40B4-BE49-F238E27FC236}">
                <a16:creationId xmlns:a16="http://schemas.microsoft.com/office/drawing/2014/main" id="{E66ACD21-87EF-AE73-A7FA-07B7AD0DFA27}"/>
              </a:ext>
            </a:extLst>
          </p:cNvPr>
          <p:cNvSpPr/>
          <p:nvPr/>
        </p:nvSpPr>
        <p:spPr>
          <a:xfrm>
            <a:off x="14957162" y="9069949"/>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C83E2-B6F0-835C-0055-C2487FAFA953}"/>
              </a:ext>
            </a:extLst>
          </p:cNvPr>
          <p:cNvSpPr/>
          <p:nvPr/>
        </p:nvSpPr>
        <p:spPr>
          <a:xfrm>
            <a:off x="15567908" y="2476910"/>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3A2F718-A66E-4189-8620-5A4BBEE2F0B4}"/>
              </a:ext>
            </a:extLst>
          </p:cNvPr>
          <p:cNvCxnSpPr>
            <a:cxnSpLocks/>
          </p:cNvCxnSpPr>
          <p:nvPr/>
        </p:nvCxnSpPr>
        <p:spPr>
          <a:xfrm>
            <a:off x="7959918"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49BBD5-E810-4389-BA32-063685DF8F06}"/>
              </a:ext>
            </a:extLst>
          </p:cNvPr>
          <p:cNvCxnSpPr>
            <a:cxnSpLocks/>
          </p:cNvCxnSpPr>
          <p:nvPr/>
        </p:nvCxnSpPr>
        <p:spPr>
          <a:xfrm>
            <a:off x="7888481" y="2735334"/>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D9D6763-0238-433B-9602-33CB2CE0E639}"/>
              </a:ext>
            </a:extLst>
          </p:cNvPr>
          <p:cNvCxnSpPr>
            <a:cxnSpLocks/>
          </p:cNvCxnSpPr>
          <p:nvPr/>
        </p:nvCxnSpPr>
        <p:spPr>
          <a:xfrm>
            <a:off x="9076582" y="2741288"/>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A707CFF-254F-461B-92AB-7A917A5E8839}"/>
              </a:ext>
            </a:extLst>
          </p:cNvPr>
          <p:cNvCxnSpPr>
            <a:cxnSpLocks/>
          </p:cNvCxnSpPr>
          <p:nvPr/>
        </p:nvCxnSpPr>
        <p:spPr>
          <a:xfrm>
            <a:off x="8466833" y="2665917"/>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FB44C4E-A2FF-4871-8784-8D43416E2DB3}"/>
              </a:ext>
            </a:extLst>
          </p:cNvPr>
          <p:cNvCxnSpPr>
            <a:cxnSpLocks/>
          </p:cNvCxnSpPr>
          <p:nvPr/>
        </p:nvCxnSpPr>
        <p:spPr>
          <a:xfrm>
            <a:off x="9144434" y="2687711"/>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3281870-D040-4021-8AF8-15343475ECB8}"/>
              </a:ext>
            </a:extLst>
          </p:cNvPr>
          <p:cNvCxnSpPr>
            <a:cxnSpLocks/>
          </p:cNvCxnSpPr>
          <p:nvPr/>
        </p:nvCxnSpPr>
        <p:spPr>
          <a:xfrm>
            <a:off x="9537495"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C014116-62F8-4C34-A785-56140C2E9EE6}"/>
              </a:ext>
            </a:extLst>
          </p:cNvPr>
          <p:cNvSpPr txBox="1"/>
          <p:nvPr/>
        </p:nvSpPr>
        <p:spPr>
          <a:xfrm>
            <a:off x="8882137" y="142082"/>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cxnSp>
        <p:nvCxnSpPr>
          <p:cNvPr id="45" name="Straight Connector 44">
            <a:extLst>
              <a:ext uri="{FF2B5EF4-FFF2-40B4-BE49-F238E27FC236}">
                <a16:creationId xmlns:a16="http://schemas.microsoft.com/office/drawing/2014/main" id="{45ED722B-1340-4EE1-8699-8695ED7196BA}"/>
              </a:ext>
            </a:extLst>
          </p:cNvPr>
          <p:cNvCxnSpPr>
            <a:cxnSpLocks/>
          </p:cNvCxnSpPr>
          <p:nvPr/>
        </p:nvCxnSpPr>
        <p:spPr>
          <a:xfrm>
            <a:off x="11244011"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FF567CE-E40F-45AB-B3B1-46DFA15B7C67}"/>
              </a:ext>
            </a:extLst>
          </p:cNvPr>
          <p:cNvCxnSpPr>
            <a:cxnSpLocks/>
          </p:cNvCxnSpPr>
          <p:nvPr/>
        </p:nvCxnSpPr>
        <p:spPr>
          <a:xfrm>
            <a:off x="10783199" y="2768246"/>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3C40777-BC65-4A8B-BFF7-5904860ADF77}"/>
              </a:ext>
            </a:extLst>
          </p:cNvPr>
          <p:cNvCxnSpPr>
            <a:cxnSpLocks/>
          </p:cNvCxnSpPr>
          <p:nvPr/>
        </p:nvCxnSpPr>
        <p:spPr>
          <a:xfrm>
            <a:off x="11985328" y="2758085"/>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9C7F30A-54E9-4D3D-81A5-DBC138EDDDA9}"/>
              </a:ext>
            </a:extLst>
          </p:cNvPr>
          <p:cNvCxnSpPr>
            <a:cxnSpLocks/>
          </p:cNvCxnSpPr>
          <p:nvPr/>
        </p:nvCxnSpPr>
        <p:spPr>
          <a:xfrm>
            <a:off x="10853644" y="2753378"/>
            <a:ext cx="0" cy="425704"/>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875C0ED-69F6-4D3C-BB05-7B9AB07949D1}"/>
              </a:ext>
            </a:extLst>
          </p:cNvPr>
          <p:cNvCxnSpPr>
            <a:cxnSpLocks/>
          </p:cNvCxnSpPr>
          <p:nvPr/>
        </p:nvCxnSpPr>
        <p:spPr>
          <a:xfrm>
            <a:off x="12444618" y="2714624"/>
            <a:ext cx="0" cy="509553"/>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ABDE6E-3E74-4BE7-8E35-31D3A3FFAD46}"/>
              </a:ext>
            </a:extLst>
          </p:cNvPr>
          <p:cNvCxnSpPr>
            <a:cxnSpLocks/>
          </p:cNvCxnSpPr>
          <p:nvPr/>
        </p:nvCxnSpPr>
        <p:spPr>
          <a:xfrm>
            <a:off x="12056766"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23EA04C-B49E-4480-97DD-E8A7EC1C6C05}"/>
              </a:ext>
            </a:extLst>
          </p:cNvPr>
          <p:cNvSpPr txBox="1"/>
          <p:nvPr/>
        </p:nvSpPr>
        <p:spPr>
          <a:xfrm>
            <a:off x="9886171"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53" name="TextBox 52">
            <a:extLst>
              <a:ext uri="{FF2B5EF4-FFF2-40B4-BE49-F238E27FC236}">
                <a16:creationId xmlns:a16="http://schemas.microsoft.com/office/drawing/2014/main" id="{67B93257-0C14-44CB-A085-5C9C6458E1D9}"/>
              </a:ext>
            </a:extLst>
          </p:cNvPr>
          <p:cNvSpPr txBox="1"/>
          <p:nvPr/>
        </p:nvSpPr>
        <p:spPr>
          <a:xfrm>
            <a:off x="7478226" y="3499774"/>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Contraction</a:t>
            </a:r>
          </a:p>
        </p:txBody>
      </p:sp>
      <p:sp>
        <p:nvSpPr>
          <p:cNvPr id="54" name="TextBox 53">
            <a:extLst>
              <a:ext uri="{FF2B5EF4-FFF2-40B4-BE49-F238E27FC236}">
                <a16:creationId xmlns:a16="http://schemas.microsoft.com/office/drawing/2014/main" id="{E077384C-040C-4632-AAA3-539A810BE231}"/>
              </a:ext>
            </a:extLst>
          </p:cNvPr>
          <p:cNvSpPr txBox="1"/>
          <p:nvPr/>
        </p:nvSpPr>
        <p:spPr>
          <a:xfrm>
            <a:off x="10693963" y="353882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Expansion</a:t>
            </a:r>
          </a:p>
        </p:txBody>
      </p:sp>
      <p:sp>
        <p:nvSpPr>
          <p:cNvPr id="101" name="TextBox 100">
            <a:extLst>
              <a:ext uri="{FF2B5EF4-FFF2-40B4-BE49-F238E27FC236}">
                <a16:creationId xmlns:a16="http://schemas.microsoft.com/office/drawing/2014/main" id="{F3F6184B-D203-456B-926E-608EB61C676A}"/>
              </a:ext>
            </a:extLst>
          </p:cNvPr>
          <p:cNvSpPr txBox="1"/>
          <p:nvPr/>
        </p:nvSpPr>
        <p:spPr>
          <a:xfrm>
            <a:off x="14684916" y="-16463"/>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cxnSp>
        <p:nvCxnSpPr>
          <p:cNvPr id="103" name="Straight Connector 102">
            <a:extLst>
              <a:ext uri="{FF2B5EF4-FFF2-40B4-BE49-F238E27FC236}">
                <a16:creationId xmlns:a16="http://schemas.microsoft.com/office/drawing/2014/main" id="{6A2C1153-F120-475B-8887-E2B52219B6EE}"/>
              </a:ext>
            </a:extLst>
          </p:cNvPr>
          <p:cNvCxnSpPr>
            <a:cxnSpLocks/>
          </p:cNvCxnSpPr>
          <p:nvPr/>
        </p:nvCxnSpPr>
        <p:spPr>
          <a:xfrm>
            <a:off x="14364389" y="1175761"/>
            <a:ext cx="0" cy="358478"/>
          </a:xfrm>
          <a:prstGeom prst="line">
            <a:avLst/>
          </a:prstGeom>
          <a:ln w="762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CBF5051-730C-4F23-9D96-26CB1951FE5E}"/>
              </a:ext>
            </a:extLst>
          </p:cNvPr>
          <p:cNvCxnSpPr>
            <a:cxnSpLocks/>
          </p:cNvCxnSpPr>
          <p:nvPr/>
        </p:nvCxnSpPr>
        <p:spPr>
          <a:xfrm>
            <a:off x="15258866" y="1191711"/>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8CE52714-2B53-497C-8787-9607BC34A8DC}"/>
              </a:ext>
            </a:extLst>
          </p:cNvPr>
          <p:cNvCxnSpPr>
            <a:cxnSpLocks/>
          </p:cNvCxnSpPr>
          <p:nvPr/>
        </p:nvCxnSpPr>
        <p:spPr>
          <a:xfrm>
            <a:off x="13994445" y="1499626"/>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6D7EEA8-7DBE-40F7-AE16-5297B349EBB6}"/>
              </a:ext>
            </a:extLst>
          </p:cNvPr>
          <p:cNvCxnSpPr>
            <a:cxnSpLocks/>
          </p:cNvCxnSpPr>
          <p:nvPr/>
        </p:nvCxnSpPr>
        <p:spPr>
          <a:xfrm>
            <a:off x="15186214" y="1499629"/>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214AB43-B2E0-476B-A5A3-E7A2D255A0BC}"/>
              </a:ext>
            </a:extLst>
          </p:cNvPr>
          <p:cNvCxnSpPr>
            <a:cxnSpLocks/>
          </p:cNvCxnSpPr>
          <p:nvPr/>
        </p:nvCxnSpPr>
        <p:spPr>
          <a:xfrm>
            <a:off x="13994445" y="1431105"/>
            <a:ext cx="0" cy="461736"/>
          </a:xfrm>
          <a:prstGeom prst="line">
            <a:avLst/>
          </a:prstGeom>
          <a:ln w="762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D3C3B63-D185-4F89-AB98-4FE8E3453E6E}"/>
              </a:ext>
            </a:extLst>
          </p:cNvPr>
          <p:cNvCxnSpPr>
            <a:cxnSpLocks/>
          </p:cNvCxnSpPr>
          <p:nvPr/>
        </p:nvCxnSpPr>
        <p:spPr>
          <a:xfrm>
            <a:off x="15625401" y="1428188"/>
            <a:ext cx="0" cy="464651"/>
          </a:xfrm>
          <a:prstGeom prst="line">
            <a:avLst/>
          </a:prstGeom>
          <a:ln w="762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07495E9-5079-4DB3-9D4D-5FECEEDFA5B1}"/>
              </a:ext>
            </a:extLst>
          </p:cNvPr>
          <p:cNvCxnSpPr>
            <a:cxnSpLocks/>
          </p:cNvCxnSpPr>
          <p:nvPr/>
        </p:nvCxnSpPr>
        <p:spPr>
          <a:xfrm>
            <a:off x="13943309" y="1821390"/>
            <a:ext cx="57519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5452664-6E88-4617-A189-C4074B5F53B1}"/>
              </a:ext>
            </a:extLst>
          </p:cNvPr>
          <p:cNvCxnSpPr>
            <a:cxnSpLocks/>
          </p:cNvCxnSpPr>
          <p:nvPr/>
        </p:nvCxnSpPr>
        <p:spPr>
          <a:xfrm>
            <a:off x="15069089" y="1821390"/>
            <a:ext cx="58495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3F25CD-4053-47FE-BA77-1F7D3AC5ACE9}"/>
              </a:ext>
            </a:extLst>
          </p:cNvPr>
          <p:cNvCxnSpPr>
            <a:cxnSpLocks/>
          </p:cNvCxnSpPr>
          <p:nvPr/>
        </p:nvCxnSpPr>
        <p:spPr>
          <a:xfrm>
            <a:off x="15140530"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3A939B-808E-4EA6-813D-162F8AF7A6D7}"/>
              </a:ext>
            </a:extLst>
          </p:cNvPr>
          <p:cNvCxnSpPr>
            <a:cxnSpLocks/>
          </p:cNvCxnSpPr>
          <p:nvPr/>
        </p:nvCxnSpPr>
        <p:spPr>
          <a:xfrm>
            <a:off x="14447558"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C109533E-F3D2-446D-B00A-0327D9C4F958}"/>
              </a:ext>
            </a:extLst>
          </p:cNvPr>
          <p:cNvCxnSpPr>
            <a:cxnSpLocks/>
          </p:cNvCxnSpPr>
          <p:nvPr/>
        </p:nvCxnSpPr>
        <p:spPr>
          <a:xfrm>
            <a:off x="16940535" y="1298661"/>
            <a:ext cx="0" cy="373301"/>
          </a:xfrm>
          <a:prstGeom prst="line">
            <a:avLst/>
          </a:prstGeom>
          <a:ln w="762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C7E719F-ABEF-474F-A839-D499288D12F6}"/>
              </a:ext>
            </a:extLst>
          </p:cNvPr>
          <p:cNvCxnSpPr>
            <a:cxnSpLocks/>
          </p:cNvCxnSpPr>
          <p:nvPr/>
        </p:nvCxnSpPr>
        <p:spPr>
          <a:xfrm>
            <a:off x="18082210" y="1291411"/>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9AAF02B-E601-44AB-ACC0-68479D4895B8}"/>
              </a:ext>
            </a:extLst>
          </p:cNvPr>
          <p:cNvCxnSpPr>
            <a:cxnSpLocks/>
          </p:cNvCxnSpPr>
          <p:nvPr/>
        </p:nvCxnSpPr>
        <p:spPr>
          <a:xfrm>
            <a:off x="16868919" y="1605604"/>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40CC835-18CF-4BCA-BEAE-11F58BB7198B}"/>
              </a:ext>
            </a:extLst>
          </p:cNvPr>
          <p:cNvCxnSpPr>
            <a:cxnSpLocks/>
          </p:cNvCxnSpPr>
          <p:nvPr/>
        </p:nvCxnSpPr>
        <p:spPr>
          <a:xfrm>
            <a:off x="17729215" y="1611556"/>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DD2B6FD-9BE3-4032-865F-428237E2F096}"/>
              </a:ext>
            </a:extLst>
          </p:cNvPr>
          <p:cNvCxnSpPr>
            <a:cxnSpLocks/>
          </p:cNvCxnSpPr>
          <p:nvPr/>
        </p:nvCxnSpPr>
        <p:spPr>
          <a:xfrm>
            <a:off x="17278785" y="1534239"/>
            <a:ext cx="0" cy="4808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3EDFFD5F-E047-4680-BCC8-A2572E5A848D}"/>
              </a:ext>
            </a:extLst>
          </p:cNvPr>
          <p:cNvCxnSpPr>
            <a:cxnSpLocks/>
          </p:cNvCxnSpPr>
          <p:nvPr/>
        </p:nvCxnSpPr>
        <p:spPr>
          <a:xfrm>
            <a:off x="17800656" y="1540118"/>
            <a:ext cx="0" cy="483866"/>
          </a:xfrm>
          <a:prstGeom prst="line">
            <a:avLst/>
          </a:prstGeom>
          <a:ln w="762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50201BF-1A93-4109-83BC-268485F9AE91}"/>
              </a:ext>
            </a:extLst>
          </p:cNvPr>
          <p:cNvCxnSpPr>
            <a:cxnSpLocks/>
          </p:cNvCxnSpPr>
          <p:nvPr/>
        </p:nvCxnSpPr>
        <p:spPr>
          <a:xfrm>
            <a:off x="16804754" y="2015068"/>
            <a:ext cx="5427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A8BC7A8-A6F2-44B1-A85D-79517FC8FA3A}"/>
              </a:ext>
            </a:extLst>
          </p:cNvPr>
          <p:cNvCxnSpPr>
            <a:cxnSpLocks/>
          </p:cNvCxnSpPr>
          <p:nvPr/>
        </p:nvCxnSpPr>
        <p:spPr>
          <a:xfrm>
            <a:off x="17727655" y="2023981"/>
            <a:ext cx="55195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22EF1D3-A050-4A0E-8119-46016E386109}"/>
              </a:ext>
            </a:extLst>
          </p:cNvPr>
          <p:cNvCxnSpPr>
            <a:cxnSpLocks/>
          </p:cNvCxnSpPr>
          <p:nvPr/>
        </p:nvCxnSpPr>
        <p:spPr>
          <a:xfrm>
            <a:off x="18285565" y="1952769"/>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627F614-247E-4C59-897A-64EAC3554807}"/>
              </a:ext>
            </a:extLst>
          </p:cNvPr>
          <p:cNvCxnSpPr>
            <a:cxnSpLocks/>
          </p:cNvCxnSpPr>
          <p:nvPr/>
        </p:nvCxnSpPr>
        <p:spPr>
          <a:xfrm>
            <a:off x="16872093" y="1974844"/>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7BC66DC-8157-4913-8BB4-6C14832BE6CA}"/>
              </a:ext>
            </a:extLst>
          </p:cNvPr>
          <p:cNvCxnSpPr>
            <a:cxnSpLocks/>
          </p:cNvCxnSpPr>
          <p:nvPr/>
        </p:nvCxnSpPr>
        <p:spPr>
          <a:xfrm>
            <a:off x="13771660" y="3310975"/>
            <a:ext cx="0" cy="360453"/>
          </a:xfrm>
          <a:prstGeom prst="line">
            <a:avLst/>
          </a:prstGeom>
          <a:ln w="762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C7FF372-A929-42FF-A805-64587CB3291E}"/>
              </a:ext>
            </a:extLst>
          </p:cNvPr>
          <p:cNvCxnSpPr>
            <a:cxnSpLocks/>
          </p:cNvCxnSpPr>
          <p:nvPr/>
        </p:nvCxnSpPr>
        <p:spPr>
          <a:xfrm>
            <a:off x="15905939" y="3261724"/>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AE0E35D-E49D-4F48-B255-3F44A2D00EC6}"/>
              </a:ext>
            </a:extLst>
          </p:cNvPr>
          <p:cNvCxnSpPr>
            <a:cxnSpLocks/>
          </p:cNvCxnSpPr>
          <p:nvPr/>
        </p:nvCxnSpPr>
        <p:spPr>
          <a:xfrm>
            <a:off x="13700711" y="3609140"/>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0C74101-BC44-41E5-AA56-FBF0B7DC81AF}"/>
              </a:ext>
            </a:extLst>
          </p:cNvPr>
          <p:cNvCxnSpPr>
            <a:cxnSpLocks/>
          </p:cNvCxnSpPr>
          <p:nvPr/>
        </p:nvCxnSpPr>
        <p:spPr>
          <a:xfrm>
            <a:off x="15525293" y="3570743"/>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3B5BC68-8212-44A4-A832-22E82F98AF65}"/>
              </a:ext>
            </a:extLst>
          </p:cNvPr>
          <p:cNvCxnSpPr>
            <a:cxnSpLocks/>
          </p:cNvCxnSpPr>
          <p:nvPr/>
        </p:nvCxnSpPr>
        <p:spPr>
          <a:xfrm>
            <a:off x="14073318" y="3566277"/>
            <a:ext cx="0" cy="393998"/>
          </a:xfrm>
          <a:prstGeom prst="line">
            <a:avLst/>
          </a:prstGeom>
          <a:ln w="762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CD033CA-A63C-4B19-8674-E4B08706E2F4}"/>
              </a:ext>
            </a:extLst>
          </p:cNvPr>
          <p:cNvCxnSpPr>
            <a:cxnSpLocks/>
          </p:cNvCxnSpPr>
          <p:nvPr/>
        </p:nvCxnSpPr>
        <p:spPr>
          <a:xfrm>
            <a:off x="15598195" y="3501996"/>
            <a:ext cx="0" cy="467209"/>
          </a:xfrm>
          <a:prstGeom prst="line">
            <a:avLst/>
          </a:prstGeom>
          <a:ln w="762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7BFEAA5-9521-4846-A25B-728E54417854}"/>
              </a:ext>
            </a:extLst>
          </p:cNvPr>
          <p:cNvCxnSpPr>
            <a:cxnSpLocks/>
          </p:cNvCxnSpPr>
          <p:nvPr/>
        </p:nvCxnSpPr>
        <p:spPr>
          <a:xfrm>
            <a:off x="14003048" y="3896506"/>
            <a:ext cx="5826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DF21742-64F2-4668-8C32-D79A21755934}"/>
              </a:ext>
            </a:extLst>
          </p:cNvPr>
          <p:cNvCxnSpPr>
            <a:cxnSpLocks/>
          </p:cNvCxnSpPr>
          <p:nvPr/>
        </p:nvCxnSpPr>
        <p:spPr>
          <a:xfrm>
            <a:off x="15071862" y="3900496"/>
            <a:ext cx="59248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9B39C73-FC31-4EB5-8A61-CA2CF427BB08}"/>
              </a:ext>
            </a:extLst>
          </p:cNvPr>
          <p:cNvCxnSpPr>
            <a:cxnSpLocks/>
          </p:cNvCxnSpPr>
          <p:nvPr/>
        </p:nvCxnSpPr>
        <p:spPr>
          <a:xfrm>
            <a:off x="15147250" y="3868870"/>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1A3914D4-79FB-4D4A-B711-6188791105F7}"/>
              </a:ext>
            </a:extLst>
          </p:cNvPr>
          <p:cNvCxnSpPr>
            <a:cxnSpLocks/>
          </p:cNvCxnSpPr>
          <p:nvPr/>
        </p:nvCxnSpPr>
        <p:spPr>
          <a:xfrm>
            <a:off x="14514034" y="3875725"/>
            <a:ext cx="0" cy="372468"/>
          </a:xfrm>
          <a:prstGeom prst="line">
            <a:avLst/>
          </a:prstGeom>
          <a:ln w="76200"/>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CE9A485A-DD2D-69C2-405D-9617D8411583}"/>
              </a:ext>
            </a:extLst>
          </p:cNvPr>
          <p:cNvGrpSpPr/>
          <p:nvPr/>
        </p:nvGrpSpPr>
        <p:grpSpPr>
          <a:xfrm>
            <a:off x="16429653" y="3317176"/>
            <a:ext cx="2105121" cy="982883"/>
            <a:chOff x="9902941" y="2803914"/>
            <a:chExt cx="1122731" cy="524204"/>
          </a:xfrm>
        </p:grpSpPr>
        <p:cxnSp>
          <p:nvCxnSpPr>
            <p:cNvPr id="136" name="Straight Connector 135">
              <a:extLst>
                <a:ext uri="{FF2B5EF4-FFF2-40B4-BE49-F238E27FC236}">
                  <a16:creationId xmlns:a16="http://schemas.microsoft.com/office/drawing/2014/main" id="{ABF0C531-0135-42FA-93C3-21BC8BBCBBF0}"/>
                </a:ext>
              </a:extLst>
            </p:cNvPr>
            <p:cNvCxnSpPr>
              <a:cxnSpLocks/>
            </p:cNvCxnSpPr>
            <p:nvPr/>
          </p:nvCxnSpPr>
          <p:spPr>
            <a:xfrm>
              <a:off x="10351844" y="2803914"/>
              <a:ext cx="0" cy="195104"/>
            </a:xfrm>
            <a:prstGeom prst="line">
              <a:avLst/>
            </a:prstGeom>
            <a:ln w="762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CF24AB2-D752-431A-A7E4-CFE3436F152A}"/>
                </a:ext>
              </a:extLst>
            </p:cNvPr>
            <p:cNvCxnSpPr>
              <a:cxnSpLocks/>
            </p:cNvCxnSpPr>
            <p:nvPr/>
          </p:nvCxnSpPr>
          <p:spPr>
            <a:xfrm>
              <a:off x="10541856" y="2808823"/>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7148F2D-4677-42E8-803E-4E7AF8E56A54}"/>
                </a:ext>
              </a:extLst>
            </p:cNvPr>
            <p:cNvCxnSpPr>
              <a:cxnSpLocks/>
            </p:cNvCxnSpPr>
            <p:nvPr/>
          </p:nvCxnSpPr>
          <p:spPr>
            <a:xfrm>
              <a:off x="10146834" y="2976829"/>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8CD6DF45-7B79-457B-92C6-889435671C7E}"/>
                </a:ext>
              </a:extLst>
            </p:cNvPr>
            <p:cNvCxnSpPr>
              <a:cxnSpLocks/>
            </p:cNvCxnSpPr>
            <p:nvPr/>
          </p:nvCxnSpPr>
          <p:spPr>
            <a:xfrm>
              <a:off x="10503791" y="2977090"/>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E84C0D0-662B-4F40-8848-9A28F183812B}"/>
                </a:ext>
              </a:extLst>
            </p:cNvPr>
            <p:cNvCxnSpPr>
              <a:cxnSpLocks/>
            </p:cNvCxnSpPr>
            <p:nvPr/>
          </p:nvCxnSpPr>
          <p:spPr>
            <a:xfrm>
              <a:off x="10184938" y="2940279"/>
              <a:ext cx="0" cy="251302"/>
            </a:xfrm>
            <a:prstGeom prst="line">
              <a:avLst/>
            </a:prstGeom>
            <a:ln w="7620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71F3721-EB2B-40E3-84CB-BD22C0A90E7F}"/>
                </a:ext>
              </a:extLst>
            </p:cNvPr>
            <p:cNvCxnSpPr>
              <a:cxnSpLocks/>
            </p:cNvCxnSpPr>
            <p:nvPr/>
          </p:nvCxnSpPr>
          <p:spPr>
            <a:xfrm>
              <a:off x="10725601" y="2939149"/>
              <a:ext cx="0" cy="252889"/>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131EC088-4D6F-4542-B1C2-9604D2C0B349}"/>
                </a:ext>
              </a:extLst>
            </p:cNvPr>
            <p:cNvCxnSpPr>
              <a:cxnSpLocks/>
            </p:cNvCxnSpPr>
            <p:nvPr/>
          </p:nvCxnSpPr>
          <p:spPr>
            <a:xfrm>
              <a:off x="9902941" y="3155055"/>
              <a:ext cx="3154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152F9E0-C3E5-45C3-9587-21207C57557A}"/>
                </a:ext>
              </a:extLst>
            </p:cNvPr>
            <p:cNvCxnSpPr>
              <a:cxnSpLocks/>
            </p:cNvCxnSpPr>
            <p:nvPr/>
          </p:nvCxnSpPr>
          <p:spPr>
            <a:xfrm>
              <a:off x="10704868" y="3157111"/>
              <a:ext cx="3208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6919CA0E-2B7A-478C-B4DF-F6E45D86B352}"/>
                </a:ext>
              </a:extLst>
            </p:cNvPr>
            <p:cNvCxnSpPr>
              <a:cxnSpLocks/>
            </p:cNvCxnSpPr>
            <p:nvPr/>
          </p:nvCxnSpPr>
          <p:spPr>
            <a:xfrm>
              <a:off x="10986107" y="3126510"/>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5655991-3D88-4946-BE15-3A5FAAEA3F16}"/>
                </a:ext>
              </a:extLst>
            </p:cNvPr>
            <p:cNvCxnSpPr>
              <a:cxnSpLocks/>
            </p:cNvCxnSpPr>
            <p:nvPr/>
          </p:nvCxnSpPr>
          <p:spPr>
            <a:xfrm>
              <a:off x="9917230" y="3116390"/>
              <a:ext cx="0" cy="201608"/>
            </a:xfrm>
            <a:prstGeom prst="line">
              <a:avLst/>
            </a:prstGeom>
            <a:ln w="76200"/>
          </p:spPr>
          <p:style>
            <a:lnRef idx="1">
              <a:schemeClr val="dk1"/>
            </a:lnRef>
            <a:fillRef idx="0">
              <a:schemeClr val="dk1"/>
            </a:fillRef>
            <a:effectRef idx="0">
              <a:schemeClr val="dk1"/>
            </a:effectRef>
            <a:fontRef idx="minor">
              <a:schemeClr val="tx1"/>
            </a:fontRef>
          </p:style>
        </p:cxnSp>
      </p:grpSp>
      <p:sp>
        <p:nvSpPr>
          <p:cNvPr id="146" name="TextBox 145">
            <a:extLst>
              <a:ext uri="{FF2B5EF4-FFF2-40B4-BE49-F238E27FC236}">
                <a16:creationId xmlns:a16="http://schemas.microsoft.com/office/drawing/2014/main" id="{EBE7845E-76DC-4E0A-B084-C363DFC42E17}"/>
              </a:ext>
            </a:extLst>
          </p:cNvPr>
          <p:cNvSpPr txBox="1"/>
          <p:nvPr/>
        </p:nvSpPr>
        <p:spPr>
          <a:xfrm>
            <a:off x="13994446" y="4437486"/>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47" name="TextBox 146">
            <a:extLst>
              <a:ext uri="{FF2B5EF4-FFF2-40B4-BE49-F238E27FC236}">
                <a16:creationId xmlns:a16="http://schemas.microsoft.com/office/drawing/2014/main" id="{14F9F669-9B79-4BF1-AC8A-0E29C5538F70}"/>
              </a:ext>
            </a:extLst>
          </p:cNvPr>
          <p:cNvSpPr txBox="1"/>
          <p:nvPr/>
        </p:nvSpPr>
        <p:spPr>
          <a:xfrm>
            <a:off x="8090616" y="4409468"/>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52" name="TextBox 151">
            <a:extLst>
              <a:ext uri="{FF2B5EF4-FFF2-40B4-BE49-F238E27FC236}">
                <a16:creationId xmlns:a16="http://schemas.microsoft.com/office/drawing/2014/main" id="{8E999725-2F86-46C9-83E9-B2CE282556BF}"/>
              </a:ext>
            </a:extLst>
          </p:cNvPr>
          <p:cNvSpPr txBox="1"/>
          <p:nvPr/>
        </p:nvSpPr>
        <p:spPr>
          <a:xfrm>
            <a:off x="15785003" y="2437772"/>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cxnSp>
        <p:nvCxnSpPr>
          <p:cNvPr id="4" name="Straight Connector 3">
            <a:extLst>
              <a:ext uri="{FF2B5EF4-FFF2-40B4-BE49-F238E27FC236}">
                <a16:creationId xmlns:a16="http://schemas.microsoft.com/office/drawing/2014/main" id="{9F84B0B4-3C9D-FEB6-9D85-1732B0E5AD52}"/>
              </a:ext>
            </a:extLst>
          </p:cNvPr>
          <p:cNvCxnSpPr>
            <a:cxnSpLocks/>
          </p:cNvCxnSpPr>
          <p:nvPr/>
        </p:nvCxnSpPr>
        <p:spPr>
          <a:xfrm>
            <a:off x="4955614" y="1401835"/>
            <a:ext cx="0" cy="1632438"/>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BA11BF-70BC-0E75-4117-E407FA62110D}"/>
              </a:ext>
            </a:extLst>
          </p:cNvPr>
          <p:cNvCxnSpPr>
            <a:cxnSpLocks/>
          </p:cNvCxnSpPr>
          <p:nvPr/>
        </p:nvCxnSpPr>
        <p:spPr>
          <a:xfrm>
            <a:off x="6390318" y="1426030"/>
            <a:ext cx="0" cy="1608243"/>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A48ADE-F577-27AD-1B7E-CF549FCD2D09}"/>
              </a:ext>
            </a:extLst>
          </p:cNvPr>
          <p:cNvSpPr txBox="1"/>
          <p:nvPr/>
        </p:nvSpPr>
        <p:spPr>
          <a:xfrm>
            <a:off x="4244669" y="21920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30" name="TextBox 29">
            <a:extLst>
              <a:ext uri="{FF2B5EF4-FFF2-40B4-BE49-F238E27FC236}">
                <a16:creationId xmlns:a16="http://schemas.microsoft.com/office/drawing/2014/main" id="{F354C963-2232-7F9B-16E5-84C01783A459}"/>
              </a:ext>
            </a:extLst>
          </p:cNvPr>
          <p:cNvSpPr txBox="1"/>
          <p:nvPr/>
        </p:nvSpPr>
        <p:spPr>
          <a:xfrm>
            <a:off x="4082129" y="3034272"/>
            <a:ext cx="3554530" cy="1015663"/>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Demographic</a:t>
            </a:r>
          </a:p>
          <a:p>
            <a:r>
              <a:rPr lang="en-US" sz="3000" dirty="0">
                <a:latin typeface="Arial" panose="020B0604020202020204" pitchFamily="34" charset="0"/>
                <a:ea typeface="Yu Gothic" panose="020B0400000000000000" pitchFamily="34" charset="-128"/>
                <a:cs typeface="Arial" panose="020B0604020202020204" pitchFamily="34" charset="0"/>
              </a:rPr>
              <a:t> Equilibrium</a:t>
            </a:r>
          </a:p>
        </p:txBody>
      </p:sp>
      <p:sp>
        <p:nvSpPr>
          <p:cNvPr id="32" name="TextBox 31">
            <a:extLst>
              <a:ext uri="{FF2B5EF4-FFF2-40B4-BE49-F238E27FC236}">
                <a16:creationId xmlns:a16="http://schemas.microsoft.com/office/drawing/2014/main" id="{B385F478-C06D-6E2D-3F5B-FD14F152EC92}"/>
              </a:ext>
            </a:extLst>
          </p:cNvPr>
          <p:cNvSpPr txBox="1"/>
          <p:nvPr/>
        </p:nvSpPr>
        <p:spPr>
          <a:xfrm>
            <a:off x="4244669" y="4496029"/>
            <a:ext cx="3013383" cy="147732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3" name="TextBox 2">
            <a:extLst>
              <a:ext uri="{FF2B5EF4-FFF2-40B4-BE49-F238E27FC236}">
                <a16:creationId xmlns:a16="http://schemas.microsoft.com/office/drawing/2014/main" id="{E045C57F-5BD5-0644-1B90-BFE7968076DB}"/>
              </a:ext>
            </a:extLst>
          </p:cNvPr>
          <p:cNvSpPr txBox="1"/>
          <p:nvPr/>
        </p:nvSpPr>
        <p:spPr>
          <a:xfrm>
            <a:off x="6890332"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7" name="TextBox 6">
            <a:extLst>
              <a:ext uri="{FF2B5EF4-FFF2-40B4-BE49-F238E27FC236}">
                <a16:creationId xmlns:a16="http://schemas.microsoft.com/office/drawing/2014/main" id="{42A7C350-228F-9D53-608A-54A72F667D97}"/>
              </a:ext>
            </a:extLst>
          </p:cNvPr>
          <p:cNvSpPr txBox="1"/>
          <p:nvPr/>
        </p:nvSpPr>
        <p:spPr>
          <a:xfrm>
            <a:off x="8400483" y="6593948"/>
            <a:ext cx="211378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8C722F3E-5A81-F83D-A2D0-F3FE4498A087}"/>
              </a:ext>
            </a:extLst>
          </p:cNvPr>
          <p:cNvSpPr txBox="1"/>
          <p:nvPr/>
        </p:nvSpPr>
        <p:spPr>
          <a:xfrm>
            <a:off x="14047947" y="6593948"/>
            <a:ext cx="241924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49070547-F918-1850-EC8E-2FB91CC33BDB}"/>
              </a:ext>
            </a:extLst>
          </p:cNvPr>
          <p:cNvSpPr txBox="1"/>
          <p:nvPr/>
        </p:nvSpPr>
        <p:spPr>
          <a:xfrm>
            <a:off x="13442237" y="10721138"/>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1" name="TextBox 10">
            <a:extLst>
              <a:ext uri="{FF2B5EF4-FFF2-40B4-BE49-F238E27FC236}">
                <a16:creationId xmlns:a16="http://schemas.microsoft.com/office/drawing/2014/main" id="{2F0E0D1F-DEB5-26BD-7B26-A8F3D787F453}"/>
              </a:ext>
            </a:extLst>
          </p:cNvPr>
          <p:cNvSpPr txBox="1"/>
          <p:nvPr/>
        </p:nvSpPr>
        <p:spPr>
          <a:xfrm>
            <a:off x="7398957" y="10721139"/>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2" name="TextBox 11">
            <a:extLst>
              <a:ext uri="{FF2B5EF4-FFF2-40B4-BE49-F238E27FC236}">
                <a16:creationId xmlns:a16="http://schemas.microsoft.com/office/drawing/2014/main" id="{FB5BC787-3A71-1B3B-3EB9-7435773DC85B}"/>
              </a:ext>
            </a:extLst>
          </p:cNvPr>
          <p:cNvSpPr txBox="1"/>
          <p:nvPr/>
        </p:nvSpPr>
        <p:spPr>
          <a:xfrm>
            <a:off x="4355464" y="6598954"/>
            <a:ext cx="214353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5" name="TextBox 14">
            <a:extLst>
              <a:ext uri="{FF2B5EF4-FFF2-40B4-BE49-F238E27FC236}">
                <a16:creationId xmlns:a16="http://schemas.microsoft.com/office/drawing/2014/main" id="{DE082176-ED21-6073-9D68-22A672D0F146}"/>
              </a:ext>
            </a:extLst>
          </p:cNvPr>
          <p:cNvSpPr txBox="1"/>
          <p:nvPr/>
        </p:nvSpPr>
        <p:spPr>
          <a:xfrm>
            <a:off x="3540379" y="10721139"/>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6" name="Rectangle 15">
            <a:extLst>
              <a:ext uri="{FF2B5EF4-FFF2-40B4-BE49-F238E27FC236}">
                <a16:creationId xmlns:a16="http://schemas.microsoft.com/office/drawing/2014/main" id="{95CBBC51-1E06-1BD4-5B27-D49143307DE7}"/>
              </a:ext>
            </a:extLst>
          </p:cNvPr>
          <p:cNvSpPr/>
          <p:nvPr/>
        </p:nvSpPr>
        <p:spPr>
          <a:xfrm>
            <a:off x="4748847" y="7194842"/>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FBFC052-67B7-8EA2-F913-830D859772EF}"/>
              </a:ext>
            </a:extLst>
          </p:cNvPr>
          <p:cNvSpPr/>
          <p:nvPr/>
        </p:nvSpPr>
        <p:spPr>
          <a:xfrm>
            <a:off x="7828812" y="7194841"/>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27A903-6AD3-C72D-56E3-10EBCA00BB49}"/>
              </a:ext>
            </a:extLst>
          </p:cNvPr>
          <p:cNvSpPr/>
          <p:nvPr/>
        </p:nvSpPr>
        <p:spPr>
          <a:xfrm>
            <a:off x="8150326" y="8591067"/>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15A4A04-C334-A4B4-E2E0-06A11DC5AF72}"/>
              </a:ext>
            </a:extLst>
          </p:cNvPr>
          <p:cNvSpPr/>
          <p:nvPr/>
        </p:nvSpPr>
        <p:spPr>
          <a:xfrm>
            <a:off x="9805384" y="7194841"/>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D4E31C2-6B0F-D9A6-E040-33550559FE84}"/>
              </a:ext>
            </a:extLst>
          </p:cNvPr>
          <p:cNvSpPr/>
          <p:nvPr/>
        </p:nvSpPr>
        <p:spPr>
          <a:xfrm>
            <a:off x="9198221" y="10211062"/>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DE75659-14FB-EFFF-4E31-10B42FA7B532}"/>
              </a:ext>
            </a:extLst>
          </p:cNvPr>
          <p:cNvSpPr/>
          <p:nvPr/>
        </p:nvSpPr>
        <p:spPr>
          <a:xfrm>
            <a:off x="14022506" y="7194842"/>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F232189-43A3-FFBA-81B1-79A45A9C78B5}"/>
              </a:ext>
            </a:extLst>
          </p:cNvPr>
          <p:cNvSpPr/>
          <p:nvPr/>
        </p:nvSpPr>
        <p:spPr>
          <a:xfrm>
            <a:off x="13672357" y="8247979"/>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CCAA74E9-4C19-79BF-D893-BDFC72742ED2}"/>
              </a:ext>
            </a:extLst>
          </p:cNvPr>
          <p:cNvSpPr/>
          <p:nvPr/>
        </p:nvSpPr>
        <p:spPr>
          <a:xfrm>
            <a:off x="13859902" y="9262886"/>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38694E05-0156-AC2F-0348-690113E1F0CC}"/>
              </a:ext>
            </a:extLst>
          </p:cNvPr>
          <p:cNvSpPr/>
          <p:nvPr/>
        </p:nvSpPr>
        <p:spPr>
          <a:xfrm>
            <a:off x="15507110" y="7194841"/>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EC8D27-ABF2-95D3-7ABC-229A19F380F5}"/>
              </a:ext>
            </a:extLst>
          </p:cNvPr>
          <p:cNvSpPr/>
          <p:nvPr/>
        </p:nvSpPr>
        <p:spPr>
          <a:xfrm>
            <a:off x="15818066" y="7776838"/>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F7F3BD0-06EB-F7B6-81B6-9CFC9168A7FA}"/>
              </a:ext>
            </a:extLst>
          </p:cNvPr>
          <p:cNvSpPr/>
          <p:nvPr/>
        </p:nvSpPr>
        <p:spPr>
          <a:xfrm>
            <a:off x="16105325" y="8318207"/>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7E03BEC-11C2-7FB7-8B33-56E723DAA076}"/>
              </a:ext>
            </a:extLst>
          </p:cNvPr>
          <p:cNvSpPr/>
          <p:nvPr/>
        </p:nvSpPr>
        <p:spPr>
          <a:xfrm>
            <a:off x="18323672" y="7194841"/>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175610C-D1A9-C7A3-7767-50592B7668B2}"/>
              </a:ext>
            </a:extLst>
          </p:cNvPr>
          <p:cNvSpPr/>
          <p:nvPr/>
        </p:nvSpPr>
        <p:spPr>
          <a:xfrm>
            <a:off x="17994380" y="9487637"/>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2E6DCBCD-9768-501A-BC4C-5CFDE952E098}"/>
              </a:ext>
            </a:extLst>
          </p:cNvPr>
          <p:cNvSpPr/>
          <p:nvPr/>
        </p:nvSpPr>
        <p:spPr>
          <a:xfrm>
            <a:off x="17675832" y="10049147"/>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0337B92-9DEA-48C8-9F57-2873519F3AE0}"/>
              </a:ext>
            </a:extLst>
          </p:cNvPr>
          <p:cNvSpPr/>
          <p:nvPr/>
        </p:nvSpPr>
        <p:spPr>
          <a:xfrm>
            <a:off x="12305389" y="7194841"/>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9AB895E-D289-4E1D-FB9F-C2522095F495}"/>
              </a:ext>
            </a:extLst>
          </p:cNvPr>
          <p:cNvSpPr/>
          <p:nvPr/>
        </p:nvSpPr>
        <p:spPr>
          <a:xfrm>
            <a:off x="12077609" y="10334000"/>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6D968B0-7DB5-0E1A-CA45-FB854A78A01C}"/>
              </a:ext>
            </a:extLst>
          </p:cNvPr>
          <p:cNvSpPr/>
          <p:nvPr/>
        </p:nvSpPr>
        <p:spPr>
          <a:xfrm>
            <a:off x="12503419" y="9019639"/>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CCFA3FF0-7E0F-E42D-96A2-7F750919077D}"/>
              </a:ext>
            </a:extLst>
          </p:cNvPr>
          <p:cNvCxnSpPr/>
          <p:nvPr/>
        </p:nvCxnSpPr>
        <p:spPr>
          <a:xfrm>
            <a:off x="3336558" y="719484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8FA0E1B-821C-32CB-D60C-F1DF47115BBD}"/>
              </a:ext>
            </a:extLst>
          </p:cNvPr>
          <p:cNvSpPr txBox="1"/>
          <p:nvPr/>
        </p:nvSpPr>
        <p:spPr>
          <a:xfrm rot="16200000">
            <a:off x="2326370" y="8622057"/>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cxnSp>
        <p:nvCxnSpPr>
          <p:cNvPr id="55" name="Straight Arrow Connector 54">
            <a:extLst>
              <a:ext uri="{FF2B5EF4-FFF2-40B4-BE49-F238E27FC236}">
                <a16:creationId xmlns:a16="http://schemas.microsoft.com/office/drawing/2014/main" id="{07658C28-BCAB-2213-EB31-D738D3DBA473}"/>
              </a:ext>
            </a:extLst>
          </p:cNvPr>
          <p:cNvCxnSpPr>
            <a:cxnSpLocks/>
          </p:cNvCxnSpPr>
          <p:nvPr/>
        </p:nvCxnSpPr>
        <p:spPr>
          <a:xfrm>
            <a:off x="4355464" y="21187414"/>
            <a:ext cx="149407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E0379EF-B99B-A0E7-2B25-7CE7974E7DE2}"/>
              </a:ext>
            </a:extLst>
          </p:cNvPr>
          <p:cNvSpPr txBox="1"/>
          <p:nvPr/>
        </p:nvSpPr>
        <p:spPr>
          <a:xfrm>
            <a:off x="8246150" y="1470461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4357793" y="1472351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3946977" y="1555028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7760822" y="1555028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4204061" y="1470961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902244" y="1555028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5110712" y="1696470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190677" y="1696470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8512191" y="1836093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167249" y="1696470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9560086" y="1998092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5023904" y="1696470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4673754" y="1801784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4861300" y="1903275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6226162" y="1696470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6537118" y="1754670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6824378" y="1808807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8566475" y="1696470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8237182" y="1925750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7918635" y="1981901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3306786" y="1696470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3079006" y="2010386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3504816" y="1878950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3698423" y="1696470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2688235" y="1839192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9461301" y="20495141"/>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3342096" y="1393731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7673854" y="1393731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3897451" y="1394281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54878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showing different colors&#10;&#10;Description automatically generated">
            <a:extLst>
              <a:ext uri="{FF2B5EF4-FFF2-40B4-BE49-F238E27FC236}">
                <a16:creationId xmlns:a16="http://schemas.microsoft.com/office/drawing/2014/main" id="{98D4F23B-1EE5-B784-BF48-F709B21C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145" y="3505314"/>
            <a:ext cx="9525000" cy="7620000"/>
          </a:xfrm>
          <a:prstGeom prst="rect">
            <a:avLst/>
          </a:prstGeom>
        </p:spPr>
      </p:pic>
      <p:sp>
        <p:nvSpPr>
          <p:cNvPr id="14" name="TextBox 13">
            <a:extLst>
              <a:ext uri="{FF2B5EF4-FFF2-40B4-BE49-F238E27FC236}">
                <a16:creationId xmlns:a16="http://schemas.microsoft.com/office/drawing/2014/main" id="{60CCCB66-61B9-C741-DC40-F0272FB22E6E}"/>
              </a:ext>
            </a:extLst>
          </p:cNvPr>
          <p:cNvSpPr txBox="1"/>
          <p:nvPr/>
        </p:nvSpPr>
        <p:spPr>
          <a:xfrm>
            <a:off x="2100145" y="31690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75B2786A-2B31-E21B-FB99-DA615016F636}"/>
              </a:ext>
            </a:extLst>
          </p:cNvPr>
          <p:cNvSpPr txBox="1"/>
          <p:nvPr/>
        </p:nvSpPr>
        <p:spPr>
          <a:xfrm>
            <a:off x="2100145" y="706007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6" name="TextBox 15">
            <a:extLst>
              <a:ext uri="{FF2B5EF4-FFF2-40B4-BE49-F238E27FC236}">
                <a16:creationId xmlns:a16="http://schemas.microsoft.com/office/drawing/2014/main" id="{883B248A-7C58-080D-8580-D9C8E0D9EDE0}"/>
              </a:ext>
            </a:extLst>
          </p:cNvPr>
          <p:cNvSpPr txBox="1"/>
          <p:nvPr/>
        </p:nvSpPr>
        <p:spPr>
          <a:xfrm>
            <a:off x="5287754" y="706007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17" name="TextBox 16">
            <a:extLst>
              <a:ext uri="{FF2B5EF4-FFF2-40B4-BE49-F238E27FC236}">
                <a16:creationId xmlns:a16="http://schemas.microsoft.com/office/drawing/2014/main" id="{94DC91AF-D060-E283-9459-A0C0DA967A6E}"/>
              </a:ext>
            </a:extLst>
          </p:cNvPr>
          <p:cNvSpPr txBox="1"/>
          <p:nvPr/>
        </p:nvSpPr>
        <p:spPr>
          <a:xfrm>
            <a:off x="5287754" y="31690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35608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F7D03-9813-EDB6-2279-04D39B681316}"/>
              </a:ext>
            </a:extLst>
          </p:cNvPr>
          <p:cNvPicPr>
            <a:picLocks noChangeAspect="1"/>
          </p:cNvPicPr>
          <p:nvPr/>
        </p:nvPicPr>
        <p:blipFill>
          <a:blip r:embed="rId2"/>
          <a:stretch>
            <a:fillRect/>
          </a:stretch>
        </p:blipFill>
        <p:spPr>
          <a:xfrm>
            <a:off x="4238625" y="3721417"/>
            <a:ext cx="13011150" cy="7096125"/>
          </a:xfrm>
          <a:prstGeom prst="rect">
            <a:avLst/>
          </a:prstGeom>
        </p:spPr>
      </p:pic>
      <p:sp>
        <p:nvSpPr>
          <p:cNvPr id="4" name="Rectangle 3">
            <a:extLst>
              <a:ext uri="{FF2B5EF4-FFF2-40B4-BE49-F238E27FC236}">
                <a16:creationId xmlns:a16="http://schemas.microsoft.com/office/drawing/2014/main" id="{CAF22837-C4C3-3AF8-B843-31E5F0921500}"/>
              </a:ext>
            </a:extLst>
          </p:cNvPr>
          <p:cNvSpPr/>
          <p:nvPr/>
        </p:nvSpPr>
        <p:spPr>
          <a:xfrm>
            <a:off x="10083800" y="8039100"/>
            <a:ext cx="66040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90027EC0-1389-99F2-5423-EF109892E53C}"/>
              </a:ext>
            </a:extLst>
          </p:cNvPr>
          <p:cNvSpPr/>
          <p:nvPr/>
        </p:nvSpPr>
        <p:spPr>
          <a:xfrm>
            <a:off x="10064750" y="7785100"/>
            <a:ext cx="6604000" cy="2032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6CC59FA-39E1-BD5F-4FE3-01D1366045E0}"/>
              </a:ext>
            </a:extLst>
          </p:cNvPr>
          <p:cNvSpPr/>
          <p:nvPr/>
        </p:nvSpPr>
        <p:spPr>
          <a:xfrm>
            <a:off x="6896100" y="10353040"/>
            <a:ext cx="97917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82ECC7-B4CD-CA2D-74A8-6EFF1856E451}"/>
              </a:ext>
            </a:extLst>
          </p:cNvPr>
          <p:cNvSpPr/>
          <p:nvPr/>
        </p:nvSpPr>
        <p:spPr>
          <a:xfrm>
            <a:off x="6908800" y="10140950"/>
            <a:ext cx="97917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87624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numbers and a number of data&#10;&#10;Description automatically generated with medium confidence">
            <a:extLst>
              <a:ext uri="{FF2B5EF4-FFF2-40B4-BE49-F238E27FC236}">
                <a16:creationId xmlns:a16="http://schemas.microsoft.com/office/drawing/2014/main" id="{DC2A0D2E-27A3-F6E9-CED9-505693625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202" y="5714202"/>
            <a:ext cx="11431595" cy="11431595"/>
          </a:xfrm>
          <a:prstGeom prst="rect">
            <a:avLst/>
          </a:prstGeom>
        </p:spPr>
      </p:pic>
    </p:spTree>
    <p:extLst>
      <p:ext uri="{BB962C8B-B14F-4D97-AF65-F5344CB8AC3E}">
        <p14:creationId xmlns:p14="http://schemas.microsoft.com/office/powerpoint/2010/main" val="3734765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hart&#10;&#10;Description automatically generated">
            <a:extLst>
              <a:ext uri="{FF2B5EF4-FFF2-40B4-BE49-F238E27FC236}">
                <a16:creationId xmlns:a16="http://schemas.microsoft.com/office/drawing/2014/main" id="{86BAA309-8703-0F48-7707-9F24C07D3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916" y="4918587"/>
            <a:ext cx="7620000" cy="11430000"/>
          </a:xfrm>
          <a:prstGeom prst="rect">
            <a:avLst/>
          </a:prstGeom>
        </p:spPr>
      </p:pic>
      <p:pic>
        <p:nvPicPr>
          <p:cNvPr id="6" name="Picture 5" descr="A black background with a black square&#10;&#10;Description automatically generated">
            <a:extLst>
              <a:ext uri="{FF2B5EF4-FFF2-40B4-BE49-F238E27FC236}">
                <a16:creationId xmlns:a16="http://schemas.microsoft.com/office/drawing/2014/main" id="{9C18E391-89C0-90D4-49F5-7B11D1078CDC}"/>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2795783" y="4918587"/>
            <a:ext cx="5591133" cy="10980174"/>
          </a:xfrm>
          <a:prstGeom prst="rect">
            <a:avLst/>
          </a:prstGeom>
        </p:spPr>
      </p:pic>
    </p:spTree>
    <p:extLst>
      <p:ext uri="{BB962C8B-B14F-4D97-AF65-F5344CB8AC3E}">
        <p14:creationId xmlns:p14="http://schemas.microsoft.com/office/powerpoint/2010/main" val="209874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colorful lines and text&#10;&#10;Description automatically generated with medium confidence">
            <a:extLst>
              <a:ext uri="{FF2B5EF4-FFF2-40B4-BE49-F238E27FC236}">
                <a16:creationId xmlns:a16="http://schemas.microsoft.com/office/drawing/2014/main" id="{59A03E0A-9FE4-004A-F62B-1A2BE7F6B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468" y="4475337"/>
            <a:ext cx="7621064" cy="11431595"/>
          </a:xfrm>
          <a:prstGeom prst="rect">
            <a:avLst/>
          </a:prstGeom>
        </p:spPr>
      </p:pic>
    </p:spTree>
    <p:extLst>
      <p:ext uri="{BB962C8B-B14F-4D97-AF65-F5344CB8AC3E}">
        <p14:creationId xmlns:p14="http://schemas.microsoft.com/office/powerpoint/2010/main" val="129739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8AE7E9-3DBB-7A2C-0BFE-3A91A167C2E0}"/>
              </a:ext>
            </a:extLst>
          </p:cNvPr>
          <p:cNvSpPr txBox="1"/>
          <p:nvPr/>
        </p:nvSpPr>
        <p:spPr>
          <a:xfrm>
            <a:off x="1147645" y="258858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772DC352-0AA1-79F1-454D-797AE9BAEAD7}"/>
              </a:ext>
            </a:extLst>
          </p:cNvPr>
          <p:cNvSpPr txBox="1"/>
          <p:nvPr/>
        </p:nvSpPr>
        <p:spPr>
          <a:xfrm>
            <a:off x="8768709" y="258858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1" name="Picture 10" descr="A graph with numbers and letters&#10;&#10;Description automatically generated with medium confidence">
            <a:extLst>
              <a:ext uri="{FF2B5EF4-FFF2-40B4-BE49-F238E27FC236}">
                <a16:creationId xmlns:a16="http://schemas.microsoft.com/office/drawing/2014/main" id="{2E6CD1F5-19E6-509E-D7AC-D081B70B0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790" y="3142585"/>
            <a:ext cx="7621064" cy="7621064"/>
          </a:xfrm>
          <a:prstGeom prst="rect">
            <a:avLst/>
          </a:prstGeom>
        </p:spPr>
      </p:pic>
      <p:pic>
        <p:nvPicPr>
          <p:cNvPr id="13" name="Picture 12" descr="A graph with numbers and letters&#10;&#10;Description automatically generated">
            <a:extLst>
              <a:ext uri="{FF2B5EF4-FFF2-40B4-BE49-F238E27FC236}">
                <a16:creationId xmlns:a16="http://schemas.microsoft.com/office/drawing/2014/main" id="{62F1814D-7DA9-F9F7-A6F0-205FFB36D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26" y="3142585"/>
            <a:ext cx="7621064" cy="7621064"/>
          </a:xfrm>
          <a:prstGeom prst="rect">
            <a:avLst/>
          </a:prstGeom>
        </p:spPr>
      </p:pic>
    </p:spTree>
    <p:extLst>
      <p:ext uri="{BB962C8B-B14F-4D97-AF65-F5344CB8AC3E}">
        <p14:creationId xmlns:p14="http://schemas.microsoft.com/office/powerpoint/2010/main" val="360613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ifferent colored dots&#10;&#10;Description automatically generated">
            <a:extLst>
              <a:ext uri="{FF2B5EF4-FFF2-40B4-BE49-F238E27FC236}">
                <a16:creationId xmlns:a16="http://schemas.microsoft.com/office/drawing/2014/main" id="{19B48FFE-FAC2-369E-EDB9-610CC5910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835" y="6666835"/>
            <a:ext cx="9526329" cy="9526329"/>
          </a:xfrm>
          <a:prstGeom prst="rect">
            <a:avLst/>
          </a:prstGeom>
        </p:spPr>
      </p:pic>
    </p:spTree>
    <p:extLst>
      <p:ext uri="{BB962C8B-B14F-4D97-AF65-F5344CB8AC3E}">
        <p14:creationId xmlns:p14="http://schemas.microsoft.com/office/powerpoint/2010/main" val="2839755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A6EF01-F00C-8B55-78A8-A91FD061848A}"/>
              </a:ext>
            </a:extLst>
          </p:cNvPr>
          <p:cNvGrpSpPr/>
          <p:nvPr/>
        </p:nvGrpSpPr>
        <p:grpSpPr>
          <a:xfrm>
            <a:off x="3428921" y="13424296"/>
            <a:ext cx="3445305" cy="5168503"/>
            <a:chOff x="8592819" y="6661348"/>
            <a:chExt cx="1752600" cy="2730103"/>
          </a:xfrm>
        </p:grpSpPr>
        <p:pic>
          <p:nvPicPr>
            <p:cNvPr id="18" name="Picture 17">
              <a:extLst>
                <a:ext uri="{FF2B5EF4-FFF2-40B4-BE49-F238E27FC236}">
                  <a16:creationId xmlns:a16="http://schemas.microsoft.com/office/drawing/2014/main" id="{99451A50-73D9-7F66-9B74-B79326D6CE66}"/>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19" name="Rectangle: Rounded Corners 18">
              <a:extLst>
                <a:ext uri="{FF2B5EF4-FFF2-40B4-BE49-F238E27FC236}">
                  <a16:creationId xmlns:a16="http://schemas.microsoft.com/office/drawing/2014/main" id="{D7724532-1487-2F72-32AB-F8297F65DCB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9AD486C2-7CE3-9320-4C73-A0DE24638C6C}"/>
              </a:ext>
            </a:extLst>
          </p:cNvPr>
          <p:cNvCxnSpPr/>
          <p:nvPr/>
        </p:nvCxnSpPr>
        <p:spPr>
          <a:xfrm>
            <a:off x="3927066" y="15883798"/>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94AC88-A653-83A5-92FB-EC10FD069083}"/>
              </a:ext>
            </a:extLst>
          </p:cNvPr>
          <p:cNvCxnSpPr/>
          <p:nvPr/>
        </p:nvCxnSpPr>
        <p:spPr>
          <a:xfrm>
            <a:off x="3927066" y="16389287"/>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5B84F5-E45C-5B54-F3D7-1E27EA55B27B}"/>
              </a:ext>
            </a:extLst>
          </p:cNvPr>
          <p:cNvCxnSpPr/>
          <p:nvPr/>
        </p:nvCxnSpPr>
        <p:spPr>
          <a:xfrm>
            <a:off x="3927066" y="16941654"/>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EDA042-AC26-114D-375E-B7C60E6C741D}"/>
              </a:ext>
            </a:extLst>
          </p:cNvPr>
          <p:cNvCxnSpPr/>
          <p:nvPr/>
        </p:nvCxnSpPr>
        <p:spPr>
          <a:xfrm>
            <a:off x="3927066" y="17494023"/>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9A4A52-5228-27CF-C121-C5BD216A77B7}"/>
              </a:ext>
            </a:extLst>
          </p:cNvPr>
          <p:cNvCxnSpPr/>
          <p:nvPr/>
        </p:nvCxnSpPr>
        <p:spPr>
          <a:xfrm>
            <a:off x="3927066" y="17983962"/>
            <a:ext cx="251657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74DCAA0-BF24-7852-6418-05BFF31DB6D6}"/>
              </a:ext>
            </a:extLst>
          </p:cNvPr>
          <p:cNvGrpSpPr/>
          <p:nvPr/>
        </p:nvGrpSpPr>
        <p:grpSpPr>
          <a:xfrm>
            <a:off x="7410913" y="13424296"/>
            <a:ext cx="3445305" cy="5168503"/>
            <a:chOff x="8592819" y="6661348"/>
            <a:chExt cx="1752600" cy="2730103"/>
          </a:xfrm>
        </p:grpSpPr>
        <p:pic>
          <p:nvPicPr>
            <p:cNvPr id="28" name="Picture 27">
              <a:extLst>
                <a:ext uri="{FF2B5EF4-FFF2-40B4-BE49-F238E27FC236}">
                  <a16:creationId xmlns:a16="http://schemas.microsoft.com/office/drawing/2014/main" id="{C659FE4D-9DFF-2536-BBC2-6F8CEE089127}"/>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6C3F0D93-B77E-D3EA-E52C-0AE032A66D3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 name="Straight Connector 29">
            <a:extLst>
              <a:ext uri="{FF2B5EF4-FFF2-40B4-BE49-F238E27FC236}">
                <a16:creationId xmlns:a16="http://schemas.microsoft.com/office/drawing/2014/main" id="{EF59D557-4ED3-27C9-4C6B-EA9F4A63B5C7}"/>
              </a:ext>
            </a:extLst>
          </p:cNvPr>
          <p:cNvCxnSpPr/>
          <p:nvPr/>
        </p:nvCxnSpPr>
        <p:spPr>
          <a:xfrm>
            <a:off x="7909058" y="15883798"/>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03C6BC-94E9-0E41-17FE-7387916739F6}"/>
              </a:ext>
            </a:extLst>
          </p:cNvPr>
          <p:cNvCxnSpPr/>
          <p:nvPr/>
        </p:nvCxnSpPr>
        <p:spPr>
          <a:xfrm>
            <a:off x="7909058" y="16389287"/>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642488-E130-1D43-97C3-F785C02E539B}"/>
              </a:ext>
            </a:extLst>
          </p:cNvPr>
          <p:cNvCxnSpPr/>
          <p:nvPr/>
        </p:nvCxnSpPr>
        <p:spPr>
          <a:xfrm>
            <a:off x="7909058" y="16941654"/>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B9E0C4-00D7-FCDA-5C1F-0CFA71023DB6}"/>
              </a:ext>
            </a:extLst>
          </p:cNvPr>
          <p:cNvCxnSpPr/>
          <p:nvPr/>
        </p:nvCxnSpPr>
        <p:spPr>
          <a:xfrm>
            <a:off x="7909058" y="17494023"/>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770436-D31B-EF1B-52EC-324AECD8E2BD}"/>
              </a:ext>
            </a:extLst>
          </p:cNvPr>
          <p:cNvCxnSpPr/>
          <p:nvPr/>
        </p:nvCxnSpPr>
        <p:spPr>
          <a:xfrm>
            <a:off x="7909058" y="17983962"/>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82C978-4115-6740-F7BF-3B2C8AFC3B0D}"/>
              </a:ext>
            </a:extLst>
          </p:cNvPr>
          <p:cNvGrpSpPr/>
          <p:nvPr/>
        </p:nvGrpSpPr>
        <p:grpSpPr>
          <a:xfrm>
            <a:off x="11448793" y="13424296"/>
            <a:ext cx="3445305" cy="5168503"/>
            <a:chOff x="8592819" y="6661348"/>
            <a:chExt cx="1752600" cy="2730103"/>
          </a:xfrm>
        </p:grpSpPr>
        <p:pic>
          <p:nvPicPr>
            <p:cNvPr id="36" name="Picture 35">
              <a:extLst>
                <a:ext uri="{FF2B5EF4-FFF2-40B4-BE49-F238E27FC236}">
                  <a16:creationId xmlns:a16="http://schemas.microsoft.com/office/drawing/2014/main" id="{A4AE8AC0-DD51-349C-56F8-EC00DD515F04}"/>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7" name="Rectangle: Rounded Corners 36">
              <a:extLst>
                <a:ext uri="{FF2B5EF4-FFF2-40B4-BE49-F238E27FC236}">
                  <a16:creationId xmlns:a16="http://schemas.microsoft.com/office/drawing/2014/main" id="{0A881590-150D-CC1D-5015-2E49FFDF63B1}"/>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 name="Straight Connector 37">
            <a:extLst>
              <a:ext uri="{FF2B5EF4-FFF2-40B4-BE49-F238E27FC236}">
                <a16:creationId xmlns:a16="http://schemas.microsoft.com/office/drawing/2014/main" id="{69D7F51C-7F25-616E-64EC-9672B8146295}"/>
              </a:ext>
            </a:extLst>
          </p:cNvPr>
          <p:cNvCxnSpPr/>
          <p:nvPr/>
        </p:nvCxnSpPr>
        <p:spPr>
          <a:xfrm>
            <a:off x="11946938" y="15883798"/>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8DE6C79-18A8-3B69-FC3A-D3D8830EDFD8}"/>
              </a:ext>
            </a:extLst>
          </p:cNvPr>
          <p:cNvCxnSpPr/>
          <p:nvPr/>
        </p:nvCxnSpPr>
        <p:spPr>
          <a:xfrm>
            <a:off x="11946938" y="16389287"/>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197BC5-2C00-1ED9-6682-847C93199685}"/>
              </a:ext>
            </a:extLst>
          </p:cNvPr>
          <p:cNvCxnSpPr/>
          <p:nvPr/>
        </p:nvCxnSpPr>
        <p:spPr>
          <a:xfrm>
            <a:off x="11946938" y="16941654"/>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266E73-FE74-B85C-77B3-BC8F4A4C1AD6}"/>
              </a:ext>
            </a:extLst>
          </p:cNvPr>
          <p:cNvCxnSpPr/>
          <p:nvPr/>
        </p:nvCxnSpPr>
        <p:spPr>
          <a:xfrm>
            <a:off x="11946938" y="17494023"/>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054E3F-B3E4-D7F8-66B5-4200D7EC469E}"/>
              </a:ext>
            </a:extLst>
          </p:cNvPr>
          <p:cNvCxnSpPr/>
          <p:nvPr/>
        </p:nvCxnSpPr>
        <p:spPr>
          <a:xfrm>
            <a:off x="11946938" y="17983962"/>
            <a:ext cx="251657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79" name="Picture 78" descr="A black screen with white lines&#10;&#10;Description automatically generated">
            <a:extLst>
              <a:ext uri="{FF2B5EF4-FFF2-40B4-BE49-F238E27FC236}">
                <a16:creationId xmlns:a16="http://schemas.microsoft.com/office/drawing/2014/main" id="{1272D057-D804-C829-1A65-CB18A24F2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361" y="7510048"/>
            <a:ext cx="7992020" cy="5267156"/>
          </a:xfrm>
          <a:prstGeom prst="rect">
            <a:avLst/>
          </a:prstGeom>
        </p:spPr>
      </p:pic>
      <p:cxnSp>
        <p:nvCxnSpPr>
          <p:cNvPr id="81" name="Straight Arrow Connector 80">
            <a:extLst>
              <a:ext uri="{FF2B5EF4-FFF2-40B4-BE49-F238E27FC236}">
                <a16:creationId xmlns:a16="http://schemas.microsoft.com/office/drawing/2014/main" id="{A68FCB66-0C15-B499-BCF3-7320E856BCDD}"/>
              </a:ext>
            </a:extLst>
          </p:cNvPr>
          <p:cNvCxnSpPr>
            <a:stCxn id="18" idx="0"/>
          </p:cNvCxnSpPr>
          <p:nvPr/>
        </p:nvCxnSpPr>
        <p:spPr>
          <a:xfrm flipV="1">
            <a:off x="5151574" y="12777204"/>
            <a:ext cx="2016142" cy="64709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A6E81CB-237C-09ED-3170-4A06CC475272}"/>
              </a:ext>
            </a:extLst>
          </p:cNvPr>
          <p:cNvCxnSpPr>
            <a:cxnSpLocks/>
            <a:stCxn id="28" idx="0"/>
          </p:cNvCxnSpPr>
          <p:nvPr/>
        </p:nvCxnSpPr>
        <p:spPr>
          <a:xfrm flipH="1" flipV="1">
            <a:off x="9133565" y="12789598"/>
            <a:ext cx="1" cy="634698"/>
          </a:xfrm>
          <a:prstGeom prst="straightConnector1">
            <a:avLst/>
          </a:prstGeom>
          <a:ln w="762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A2654E-1E27-5450-7E29-9D9E356E7A95}"/>
              </a:ext>
            </a:extLst>
          </p:cNvPr>
          <p:cNvCxnSpPr>
            <a:cxnSpLocks/>
            <a:stCxn id="36" idx="0"/>
          </p:cNvCxnSpPr>
          <p:nvPr/>
        </p:nvCxnSpPr>
        <p:spPr>
          <a:xfrm flipH="1" flipV="1">
            <a:off x="11661624" y="12698627"/>
            <a:ext cx="1509822" cy="725669"/>
          </a:xfrm>
          <a:prstGeom prst="straightConnector1">
            <a:avLst/>
          </a:prstGeom>
          <a:ln w="76200">
            <a:solidFill>
              <a:srgbClr val="393F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000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DF48984-4947-E825-3DFE-32D527FF5CD2}"/>
              </a:ext>
            </a:extLst>
          </p:cNvPr>
          <p:cNvSpPr/>
          <p:nvPr/>
        </p:nvSpPr>
        <p:spPr>
          <a:xfrm>
            <a:off x="11925300" y="8383586"/>
            <a:ext cx="138115"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 name="object 6">
            <a:extLst>
              <a:ext uri="{FF2B5EF4-FFF2-40B4-BE49-F238E27FC236}">
                <a16:creationId xmlns:a16="http://schemas.microsoft.com/office/drawing/2014/main" id="{D6D8B62B-3C28-74EC-63C3-A289FB43E3BD}"/>
              </a:ext>
            </a:extLst>
          </p:cNvPr>
          <p:cNvSpPr/>
          <p:nvPr/>
        </p:nvSpPr>
        <p:spPr>
          <a:xfrm>
            <a:off x="114300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 name="object 7">
            <a:extLst>
              <a:ext uri="{FF2B5EF4-FFF2-40B4-BE49-F238E27FC236}">
                <a16:creationId xmlns:a16="http://schemas.microsoft.com/office/drawing/2014/main" id="{063F5E75-1923-F295-9095-D85B18B3A350}"/>
              </a:ext>
            </a:extLst>
          </p:cNvPr>
          <p:cNvSpPr/>
          <p:nvPr/>
        </p:nvSpPr>
        <p:spPr>
          <a:xfrm flipV="1">
            <a:off x="10934700" y="8337868"/>
            <a:ext cx="1128715"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 name="object 8">
            <a:extLst>
              <a:ext uri="{FF2B5EF4-FFF2-40B4-BE49-F238E27FC236}">
                <a16:creationId xmlns:a16="http://schemas.microsoft.com/office/drawing/2014/main" id="{1ADB7332-4C18-DB0D-7940-C6775B2F1881}"/>
              </a:ext>
            </a:extLst>
          </p:cNvPr>
          <p:cNvSpPr/>
          <p:nvPr/>
        </p:nvSpPr>
        <p:spPr>
          <a:xfrm>
            <a:off x="10439400"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9">
            <a:extLst>
              <a:ext uri="{FF2B5EF4-FFF2-40B4-BE49-F238E27FC236}">
                <a16:creationId xmlns:a16="http://schemas.microsoft.com/office/drawing/2014/main" id="{D17C652C-FD67-FF49-E78D-7B59C9B07F26}"/>
              </a:ext>
            </a:extLst>
          </p:cNvPr>
          <p:cNvSpPr/>
          <p:nvPr/>
        </p:nvSpPr>
        <p:spPr>
          <a:xfrm>
            <a:off x="9944100"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7" name="object 10">
            <a:extLst>
              <a:ext uri="{FF2B5EF4-FFF2-40B4-BE49-F238E27FC236}">
                <a16:creationId xmlns:a16="http://schemas.microsoft.com/office/drawing/2014/main" id="{8A68F78C-2988-6617-68AF-ABD8CA8C3758}"/>
              </a:ext>
            </a:extLst>
          </p:cNvPr>
          <p:cNvSpPr/>
          <p:nvPr/>
        </p:nvSpPr>
        <p:spPr>
          <a:xfrm>
            <a:off x="94488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8" name="object 11">
            <a:extLst>
              <a:ext uri="{FF2B5EF4-FFF2-40B4-BE49-F238E27FC236}">
                <a16:creationId xmlns:a16="http://schemas.microsoft.com/office/drawing/2014/main" id="{E6C3208F-056E-2CBD-2191-801A0C30B222}"/>
              </a:ext>
            </a:extLst>
          </p:cNvPr>
          <p:cNvSpPr/>
          <p:nvPr/>
        </p:nvSpPr>
        <p:spPr>
          <a:xfrm>
            <a:off x="89535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 name="object 13">
            <a:extLst>
              <a:ext uri="{FF2B5EF4-FFF2-40B4-BE49-F238E27FC236}">
                <a16:creationId xmlns:a16="http://schemas.microsoft.com/office/drawing/2014/main" id="{05AC86DD-88D1-40EA-0F72-EE0F75B19E7F}"/>
              </a:ext>
            </a:extLst>
          </p:cNvPr>
          <p:cNvSpPr/>
          <p:nvPr/>
        </p:nvSpPr>
        <p:spPr>
          <a:xfrm flipV="1">
            <a:off x="9448800" y="7683753"/>
            <a:ext cx="2614615" cy="71184"/>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 name="object 14">
            <a:extLst>
              <a:ext uri="{FF2B5EF4-FFF2-40B4-BE49-F238E27FC236}">
                <a16:creationId xmlns:a16="http://schemas.microsoft.com/office/drawing/2014/main" id="{2BC62A8E-35FD-AF8E-1DDE-40F5ABDBC7CD}"/>
              </a:ext>
            </a:extLst>
          </p:cNvPr>
          <p:cNvSpPr/>
          <p:nvPr/>
        </p:nvSpPr>
        <p:spPr>
          <a:xfrm>
            <a:off x="8953501" y="775493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object 16">
            <a:extLst>
              <a:ext uri="{FF2B5EF4-FFF2-40B4-BE49-F238E27FC236}">
                <a16:creationId xmlns:a16="http://schemas.microsoft.com/office/drawing/2014/main" id="{28E5F285-D2EE-8F50-D26B-84404D743668}"/>
              </a:ext>
            </a:extLst>
          </p:cNvPr>
          <p:cNvSpPr/>
          <p:nvPr/>
        </p:nvSpPr>
        <p:spPr>
          <a:xfrm flipV="1">
            <a:off x="8953500" y="7077053"/>
            <a:ext cx="3109915" cy="49232"/>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 name="object 18">
            <a:extLst>
              <a:ext uri="{FF2B5EF4-FFF2-40B4-BE49-F238E27FC236}">
                <a16:creationId xmlns:a16="http://schemas.microsoft.com/office/drawing/2014/main" id="{FF8B4630-E2B5-9DFC-DB51-CE42F44CCBB8}"/>
              </a:ext>
            </a:extLst>
          </p:cNvPr>
          <p:cNvSpPr/>
          <p:nvPr/>
        </p:nvSpPr>
        <p:spPr>
          <a:xfrm flipV="1">
            <a:off x="8534404" y="6448402"/>
            <a:ext cx="352901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1" name="object 24">
            <a:extLst>
              <a:ext uri="{FF2B5EF4-FFF2-40B4-BE49-F238E27FC236}">
                <a16:creationId xmlns:a16="http://schemas.microsoft.com/office/drawing/2014/main" id="{6557E016-050F-70E6-3A0D-169801242D94}"/>
              </a:ext>
            </a:extLst>
          </p:cNvPr>
          <p:cNvSpPr/>
          <p:nvPr/>
        </p:nvSpPr>
        <p:spPr>
          <a:xfrm flipV="1">
            <a:off x="8529640" y="8913348"/>
            <a:ext cx="3533775" cy="9888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Arial" panose="020B0604020202020204" pitchFamily="34" charset="0"/>
              <a:ea typeface="Yu Gothic" panose="020B0400000000000000" pitchFamily="34" charset="-128"/>
              <a:cs typeface="Arial" panose="020B0604020202020204" pitchFamily="34" charset="0"/>
            </a:endParaRPr>
          </a:p>
        </p:txBody>
      </p:sp>
      <p:sp>
        <p:nvSpPr>
          <p:cNvPr id="22" name="object 25">
            <a:extLst>
              <a:ext uri="{FF2B5EF4-FFF2-40B4-BE49-F238E27FC236}">
                <a16:creationId xmlns:a16="http://schemas.microsoft.com/office/drawing/2014/main" id="{622D8174-2C9D-B86F-838D-C3972BDA7568}"/>
              </a:ext>
            </a:extLst>
          </p:cNvPr>
          <p:cNvSpPr txBox="1"/>
          <p:nvPr/>
        </p:nvSpPr>
        <p:spPr>
          <a:xfrm>
            <a:off x="106934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5</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3" name="object 26">
            <a:extLst>
              <a:ext uri="{FF2B5EF4-FFF2-40B4-BE49-F238E27FC236}">
                <a16:creationId xmlns:a16="http://schemas.microsoft.com/office/drawing/2014/main" id="{0B5DB38D-943D-7234-CC5F-2EECCDB8BA07}"/>
              </a:ext>
            </a:extLst>
          </p:cNvPr>
          <p:cNvSpPr txBox="1"/>
          <p:nvPr/>
        </p:nvSpPr>
        <p:spPr>
          <a:xfrm>
            <a:off x="111887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6</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4" name="object 27">
            <a:extLst>
              <a:ext uri="{FF2B5EF4-FFF2-40B4-BE49-F238E27FC236}">
                <a16:creationId xmlns:a16="http://schemas.microsoft.com/office/drawing/2014/main" id="{AF63BBF4-9054-C35F-0785-211096C3D7C9}"/>
              </a:ext>
            </a:extLst>
          </p:cNvPr>
          <p:cNvSpPr txBox="1"/>
          <p:nvPr/>
        </p:nvSpPr>
        <p:spPr>
          <a:xfrm>
            <a:off x="116840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7</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6" name="object 29">
            <a:extLst>
              <a:ext uri="{FF2B5EF4-FFF2-40B4-BE49-F238E27FC236}">
                <a16:creationId xmlns:a16="http://schemas.microsoft.com/office/drawing/2014/main" id="{1FB7C067-09CA-76DE-C1CD-C252AB109887}"/>
              </a:ext>
            </a:extLst>
          </p:cNvPr>
          <p:cNvSpPr/>
          <p:nvPr/>
        </p:nvSpPr>
        <p:spPr>
          <a:xfrm>
            <a:off x="8601076" y="6568818"/>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7" name="object 30">
            <a:extLst>
              <a:ext uri="{FF2B5EF4-FFF2-40B4-BE49-F238E27FC236}">
                <a16:creationId xmlns:a16="http://schemas.microsoft.com/office/drawing/2014/main" id="{DFAD8CA7-AC75-5F3B-15C9-3BBE458885FD}"/>
              </a:ext>
            </a:extLst>
          </p:cNvPr>
          <p:cNvSpPr/>
          <p:nvPr/>
        </p:nvSpPr>
        <p:spPr>
          <a:xfrm>
            <a:off x="9096375" y="7370421"/>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8" name="object 31">
            <a:extLst>
              <a:ext uri="{FF2B5EF4-FFF2-40B4-BE49-F238E27FC236}">
                <a16:creationId xmlns:a16="http://schemas.microsoft.com/office/drawing/2014/main" id="{F9609179-8B8F-2D62-D1E2-D023DACCC626}"/>
              </a:ext>
            </a:extLst>
          </p:cNvPr>
          <p:cNvSpPr/>
          <p:nvPr/>
        </p:nvSpPr>
        <p:spPr>
          <a:xfrm>
            <a:off x="9591675" y="7673975"/>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9" name="object 32">
            <a:extLst>
              <a:ext uri="{FF2B5EF4-FFF2-40B4-BE49-F238E27FC236}">
                <a16:creationId xmlns:a16="http://schemas.microsoft.com/office/drawing/2014/main" id="{451221E7-10C9-F29B-CBF5-E82510B33E77}"/>
              </a:ext>
            </a:extLst>
          </p:cNvPr>
          <p:cNvSpPr/>
          <p:nvPr/>
        </p:nvSpPr>
        <p:spPr>
          <a:xfrm>
            <a:off x="10086975" y="7959930"/>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0" name="object 33">
            <a:extLst>
              <a:ext uri="{FF2B5EF4-FFF2-40B4-BE49-F238E27FC236}">
                <a16:creationId xmlns:a16="http://schemas.microsoft.com/office/drawing/2014/main" id="{A3FC7DCF-3867-D33C-1B12-3046851EA627}"/>
              </a:ext>
            </a:extLst>
          </p:cNvPr>
          <p:cNvSpPr/>
          <p:nvPr/>
        </p:nvSpPr>
        <p:spPr>
          <a:xfrm>
            <a:off x="10582276" y="8292718"/>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1" name="object 34">
            <a:extLst>
              <a:ext uri="{FF2B5EF4-FFF2-40B4-BE49-F238E27FC236}">
                <a16:creationId xmlns:a16="http://schemas.microsoft.com/office/drawing/2014/main" id="{A5FEF261-C05A-60B6-B784-F62F7EAC9F26}"/>
              </a:ext>
            </a:extLst>
          </p:cNvPr>
          <p:cNvSpPr/>
          <p:nvPr/>
        </p:nvSpPr>
        <p:spPr>
          <a:xfrm>
            <a:off x="11077575" y="8499429"/>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2" name="object 35">
            <a:extLst>
              <a:ext uri="{FF2B5EF4-FFF2-40B4-BE49-F238E27FC236}">
                <a16:creationId xmlns:a16="http://schemas.microsoft.com/office/drawing/2014/main" id="{DB164AEC-5D36-563E-B7DA-CD7F504B1CEA}"/>
              </a:ext>
            </a:extLst>
          </p:cNvPr>
          <p:cNvSpPr/>
          <p:nvPr/>
        </p:nvSpPr>
        <p:spPr>
          <a:xfrm>
            <a:off x="11572875" y="8673719"/>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4" name="object 40">
            <a:extLst>
              <a:ext uri="{FF2B5EF4-FFF2-40B4-BE49-F238E27FC236}">
                <a16:creationId xmlns:a16="http://schemas.microsoft.com/office/drawing/2014/main" id="{D0E4D432-9F9F-47C3-D687-3A3EBB2DA1B8}"/>
              </a:ext>
            </a:extLst>
          </p:cNvPr>
          <p:cNvSpPr txBox="1"/>
          <p:nvPr/>
        </p:nvSpPr>
        <p:spPr>
          <a:xfrm>
            <a:off x="8559800" y="9267444"/>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Arial" panose="020B0604020202020204" pitchFamily="34" charset="0"/>
                <a:ea typeface="Yu Gothic" panose="020B0400000000000000" pitchFamily="34" charset="-128"/>
                <a:cs typeface="Arial" panose="020B0604020202020204" pitchFamily="34" charset="0"/>
              </a:rPr>
              <a:t>1	2	3	4</a:t>
            </a:r>
            <a:endParaRPr lang="en-US" sz="1200" spc="-4" dirty="0">
              <a:latin typeface="Arial" panose="020B0604020202020204" pitchFamily="34" charset="0"/>
              <a:ea typeface="Yu Gothic" panose="020B0400000000000000" pitchFamily="34" charset="-128"/>
              <a:cs typeface="Arial" panose="020B0604020202020204" pitchFamily="34" charset="0"/>
            </a:endParaRPr>
          </a:p>
        </p:txBody>
      </p:sp>
      <p:sp>
        <p:nvSpPr>
          <p:cNvPr id="35" name="Rectangle 34">
            <a:extLst>
              <a:ext uri="{FF2B5EF4-FFF2-40B4-BE49-F238E27FC236}">
                <a16:creationId xmlns:a16="http://schemas.microsoft.com/office/drawing/2014/main" id="{F94899CA-72D2-7029-D8FA-D17B75CBCD75}"/>
              </a:ext>
            </a:extLst>
          </p:cNvPr>
          <p:cNvSpPr/>
          <p:nvPr/>
        </p:nvSpPr>
        <p:spPr>
          <a:xfrm>
            <a:off x="8378520" y="9539287"/>
            <a:ext cx="4239237" cy="300082"/>
          </a:xfrm>
          <a:prstGeom prst="rect">
            <a:avLst/>
          </a:prstGeom>
        </p:spPr>
        <p:txBody>
          <a:bodyPr wrap="none">
            <a:spAutoFit/>
          </a:bodyPr>
          <a:lstStyle/>
          <a:p>
            <a:pPr algn="ctr">
              <a:spcBef>
                <a:spcPts val="660"/>
              </a:spcBef>
            </a:pPr>
            <a:r>
              <a:rPr lang="fr-FR" sz="1350" spc="-19" dirty="0">
                <a:latin typeface="Arial" panose="020B0604020202020204" pitchFamily="34" charset="0"/>
                <a:ea typeface="Yu Gothic" panose="020B0400000000000000" pitchFamily="34" charset="-128"/>
                <a:cs typeface="Arial" panose="020B0604020202020204" pitchFamily="34" charset="0"/>
              </a:rPr>
              <a:t>Mutation class (Singletons, doubletons, tripletons, etc.)</a:t>
            </a:r>
            <a:endParaRPr lang="fr-FR" sz="1350" dirty="0">
              <a:latin typeface="Arial" panose="020B0604020202020204" pitchFamily="34" charset="0"/>
              <a:ea typeface="Yu Gothic" panose="020B0400000000000000" pitchFamily="34" charset="-128"/>
              <a:cs typeface="Arial" panose="020B0604020202020204" pitchFamily="34" charset="0"/>
            </a:endParaRPr>
          </a:p>
        </p:txBody>
      </p:sp>
      <p:sp>
        <p:nvSpPr>
          <p:cNvPr id="36" name="Rectangle 35">
            <a:extLst>
              <a:ext uri="{FF2B5EF4-FFF2-40B4-BE49-F238E27FC236}">
                <a16:creationId xmlns:a16="http://schemas.microsoft.com/office/drawing/2014/main" id="{05548E75-0867-9596-CB46-7E4D910F4D16}"/>
              </a:ext>
            </a:extLst>
          </p:cNvPr>
          <p:cNvSpPr/>
          <p:nvPr/>
        </p:nvSpPr>
        <p:spPr>
          <a:xfrm rot="16200000">
            <a:off x="6905699" y="7833184"/>
            <a:ext cx="1775743" cy="300082"/>
          </a:xfrm>
          <a:prstGeom prst="rect">
            <a:avLst/>
          </a:prstGeom>
        </p:spPr>
        <p:txBody>
          <a:bodyPr wrap="none">
            <a:spAutoFit/>
          </a:bodyPr>
          <a:lstStyle/>
          <a:p>
            <a:pPr algn="ctr">
              <a:spcBef>
                <a:spcPts val="660"/>
              </a:spcBef>
            </a:pPr>
            <a:r>
              <a:rPr lang="fr-FR" sz="1350" spc="-19" dirty="0">
                <a:latin typeface="Arial" panose="020B0604020202020204" pitchFamily="34" charset="0"/>
                <a:ea typeface="Yu Gothic" panose="020B0400000000000000" pitchFamily="34" charset="-128"/>
                <a:cs typeface="Arial" panose="020B0604020202020204" pitchFamily="34" charset="0"/>
              </a:rPr>
              <a:t>Proportion of variants</a:t>
            </a:r>
            <a:endParaRPr lang="fr-FR" sz="1350" dirty="0">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334374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many different numbers&#10;&#10;Description automatically generated with medium confidence">
            <a:extLst>
              <a:ext uri="{FF2B5EF4-FFF2-40B4-BE49-F238E27FC236}">
                <a16:creationId xmlns:a16="http://schemas.microsoft.com/office/drawing/2014/main" id="{A14348A0-2BF5-A7F2-EC5B-948D3D720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5372100"/>
            <a:ext cx="7620000" cy="11430000"/>
          </a:xfrm>
          <a:prstGeom prst="rect">
            <a:avLst/>
          </a:prstGeom>
        </p:spPr>
      </p:pic>
    </p:spTree>
    <p:extLst>
      <p:ext uri="{BB962C8B-B14F-4D97-AF65-F5344CB8AC3E}">
        <p14:creationId xmlns:p14="http://schemas.microsoft.com/office/powerpoint/2010/main" val="603531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CE0379EF-B99B-A0E7-2B25-7CE7974E7DE2}"/>
              </a:ext>
            </a:extLst>
          </p:cNvPr>
          <p:cNvSpPr txBox="1"/>
          <p:nvPr/>
        </p:nvSpPr>
        <p:spPr>
          <a:xfrm>
            <a:off x="8977670" y="322889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6003713" y="324779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5592897" y="407456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8492342" y="407456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3381101" y="323389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079284" y="407456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4287752" y="548898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922197" y="548898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9243711" y="688521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898769" y="548898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10291606" y="850520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6212624" y="548898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5862474" y="654212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6050020" y="755703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7414882" y="548898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7725838" y="607098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8013098" y="661235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9755195" y="548898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9425902" y="778178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9107355" y="834329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4495506" y="548898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4267726" y="862814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4693536" y="731378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2875463" y="548898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1865275" y="691620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2519137" y="9753643"/>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2519136" y="246159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8405374" y="246159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5543371" y="24670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cxnSp>
        <p:nvCxnSpPr>
          <p:cNvPr id="2" name="Straight Arrow Connector 1">
            <a:extLst>
              <a:ext uri="{FF2B5EF4-FFF2-40B4-BE49-F238E27FC236}">
                <a16:creationId xmlns:a16="http://schemas.microsoft.com/office/drawing/2014/main" id="{CB4A1A71-F772-0F0B-18AD-A7C49BA38E33}"/>
              </a:ext>
            </a:extLst>
          </p:cNvPr>
          <p:cNvCxnSpPr>
            <a:cxnSpLocks/>
          </p:cNvCxnSpPr>
          <p:nvPr/>
        </p:nvCxnSpPr>
        <p:spPr>
          <a:xfrm>
            <a:off x="3745769" y="9569835"/>
            <a:ext cx="22860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3A128A-0A72-3130-9EB8-A35673D46126}"/>
              </a:ext>
            </a:extLst>
          </p:cNvPr>
          <p:cNvSpPr txBox="1"/>
          <p:nvPr/>
        </p:nvSpPr>
        <p:spPr>
          <a:xfrm>
            <a:off x="9075221" y="13617791"/>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6" name="TextBox 5">
            <a:extLst>
              <a:ext uri="{FF2B5EF4-FFF2-40B4-BE49-F238E27FC236}">
                <a16:creationId xmlns:a16="http://schemas.microsoft.com/office/drawing/2014/main" id="{0461E8FA-41FD-D1B0-279B-F4A7060650EC}"/>
              </a:ext>
            </a:extLst>
          </p:cNvPr>
          <p:cNvSpPr txBox="1"/>
          <p:nvPr/>
        </p:nvSpPr>
        <p:spPr>
          <a:xfrm>
            <a:off x="16192705" y="13636688"/>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0" name="TextBox 9">
            <a:extLst>
              <a:ext uri="{FF2B5EF4-FFF2-40B4-BE49-F238E27FC236}">
                <a16:creationId xmlns:a16="http://schemas.microsoft.com/office/drawing/2014/main" id="{CC6D6C3E-E704-FCE4-B0BF-6F8CE1D01931}"/>
              </a:ext>
            </a:extLst>
          </p:cNvPr>
          <p:cNvSpPr txBox="1"/>
          <p:nvPr/>
        </p:nvSpPr>
        <p:spPr>
          <a:xfrm>
            <a:off x="15690449" y="18303941"/>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28" name="TextBox 27">
            <a:extLst>
              <a:ext uri="{FF2B5EF4-FFF2-40B4-BE49-F238E27FC236}">
                <a16:creationId xmlns:a16="http://schemas.microsoft.com/office/drawing/2014/main" id="{2CBFBE07-2D83-E997-DAE3-9A967F36100F}"/>
              </a:ext>
            </a:extLst>
          </p:cNvPr>
          <p:cNvSpPr txBox="1"/>
          <p:nvPr/>
        </p:nvSpPr>
        <p:spPr>
          <a:xfrm>
            <a:off x="8589893" y="18303943"/>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2" name="TextBox 81">
            <a:extLst>
              <a:ext uri="{FF2B5EF4-FFF2-40B4-BE49-F238E27FC236}">
                <a16:creationId xmlns:a16="http://schemas.microsoft.com/office/drawing/2014/main" id="{5EAF1081-1CF5-1071-37F2-E7B5D588225A}"/>
              </a:ext>
            </a:extLst>
          </p:cNvPr>
          <p:cNvSpPr txBox="1"/>
          <p:nvPr/>
        </p:nvSpPr>
        <p:spPr>
          <a:xfrm>
            <a:off x="3478653" y="13622797"/>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83" name="TextBox 82">
            <a:extLst>
              <a:ext uri="{FF2B5EF4-FFF2-40B4-BE49-F238E27FC236}">
                <a16:creationId xmlns:a16="http://schemas.microsoft.com/office/drawing/2014/main" id="{702CD765-2FAB-94E0-A19D-5C25D8DAA5F6}"/>
              </a:ext>
            </a:extLst>
          </p:cNvPr>
          <p:cNvSpPr txBox="1"/>
          <p:nvPr/>
        </p:nvSpPr>
        <p:spPr>
          <a:xfrm>
            <a:off x="3176835" y="18303943"/>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84" name="Rectangle 83">
            <a:extLst>
              <a:ext uri="{FF2B5EF4-FFF2-40B4-BE49-F238E27FC236}">
                <a16:creationId xmlns:a16="http://schemas.microsoft.com/office/drawing/2014/main" id="{4C940484-B1D3-CF07-7C5C-2D1747A3C580}"/>
              </a:ext>
            </a:extLst>
          </p:cNvPr>
          <p:cNvSpPr/>
          <p:nvPr/>
        </p:nvSpPr>
        <p:spPr>
          <a:xfrm>
            <a:off x="4385304" y="1464344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5FD8EE8-A116-D50F-10A7-FEAFFEDD448D}"/>
              </a:ext>
            </a:extLst>
          </p:cNvPr>
          <p:cNvSpPr/>
          <p:nvPr/>
        </p:nvSpPr>
        <p:spPr>
          <a:xfrm>
            <a:off x="9019748" y="1464344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9E2662C-A25A-7BAD-AF03-BBE3E785FF33}"/>
              </a:ext>
            </a:extLst>
          </p:cNvPr>
          <p:cNvSpPr/>
          <p:nvPr/>
        </p:nvSpPr>
        <p:spPr>
          <a:xfrm>
            <a:off x="9341262" y="1603966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C5D9B5C-7CE7-A99D-5401-2C6679DE5907}"/>
              </a:ext>
            </a:extLst>
          </p:cNvPr>
          <p:cNvSpPr/>
          <p:nvPr/>
        </p:nvSpPr>
        <p:spPr>
          <a:xfrm>
            <a:off x="10996320" y="1464344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267AB76C-6D63-8EC3-A88E-33DAAE43C8E2}"/>
              </a:ext>
            </a:extLst>
          </p:cNvPr>
          <p:cNvSpPr/>
          <p:nvPr/>
        </p:nvSpPr>
        <p:spPr>
          <a:xfrm>
            <a:off x="10389158" y="1765966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2682DD2-27D9-03DB-C961-24DD50085546}"/>
              </a:ext>
            </a:extLst>
          </p:cNvPr>
          <p:cNvSpPr/>
          <p:nvPr/>
        </p:nvSpPr>
        <p:spPr>
          <a:xfrm>
            <a:off x="16310175" y="1464344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865105BA-7B8A-B339-DB31-A6231AD2C1D4}"/>
              </a:ext>
            </a:extLst>
          </p:cNvPr>
          <p:cNvSpPr/>
          <p:nvPr/>
        </p:nvSpPr>
        <p:spPr>
          <a:xfrm>
            <a:off x="15960026" y="1569658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96AA046B-7D66-B640-9083-A1C93FFCB53D}"/>
              </a:ext>
            </a:extLst>
          </p:cNvPr>
          <p:cNvSpPr/>
          <p:nvPr/>
        </p:nvSpPr>
        <p:spPr>
          <a:xfrm>
            <a:off x="16147571" y="1671148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A0D5299-374C-B715-D505-F019248C8945}"/>
              </a:ext>
            </a:extLst>
          </p:cNvPr>
          <p:cNvSpPr/>
          <p:nvPr/>
        </p:nvSpPr>
        <p:spPr>
          <a:xfrm>
            <a:off x="17512433" y="1464344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61A7337C-7627-F7E8-452A-34D3A738389C}"/>
              </a:ext>
            </a:extLst>
          </p:cNvPr>
          <p:cNvSpPr/>
          <p:nvPr/>
        </p:nvSpPr>
        <p:spPr>
          <a:xfrm>
            <a:off x="17823390" y="1522543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79D7610E-473E-B6F2-70E8-543E6C24AE16}"/>
              </a:ext>
            </a:extLst>
          </p:cNvPr>
          <p:cNvSpPr/>
          <p:nvPr/>
        </p:nvSpPr>
        <p:spPr>
          <a:xfrm>
            <a:off x="18110649" y="1576680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4BBC0DB2-CA17-0813-AD71-D819E4A55C93}"/>
              </a:ext>
            </a:extLst>
          </p:cNvPr>
          <p:cNvSpPr/>
          <p:nvPr/>
        </p:nvSpPr>
        <p:spPr>
          <a:xfrm>
            <a:off x="19852746" y="1464344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7B7FF642-EF04-EB5E-83D3-6BEB2E97298F}"/>
              </a:ext>
            </a:extLst>
          </p:cNvPr>
          <p:cNvSpPr/>
          <p:nvPr/>
        </p:nvSpPr>
        <p:spPr>
          <a:xfrm>
            <a:off x="19523454" y="1693623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A0411819-E78D-D8CC-3635-A1E6C9E06887}"/>
              </a:ext>
            </a:extLst>
          </p:cNvPr>
          <p:cNvSpPr/>
          <p:nvPr/>
        </p:nvSpPr>
        <p:spPr>
          <a:xfrm>
            <a:off x="19204906" y="1749774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5BF47572-1D1A-77E1-C0E9-99E955A426AD}"/>
              </a:ext>
            </a:extLst>
          </p:cNvPr>
          <p:cNvSpPr/>
          <p:nvPr/>
        </p:nvSpPr>
        <p:spPr>
          <a:xfrm>
            <a:off x="14593058" y="1464344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67D195A9-F297-4871-0D83-D12492937B8E}"/>
              </a:ext>
            </a:extLst>
          </p:cNvPr>
          <p:cNvSpPr/>
          <p:nvPr/>
        </p:nvSpPr>
        <p:spPr>
          <a:xfrm>
            <a:off x="14365278" y="1778260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8AABB60B-499E-B673-DC03-CA45858A11A1}"/>
              </a:ext>
            </a:extLst>
          </p:cNvPr>
          <p:cNvSpPr/>
          <p:nvPr/>
        </p:nvSpPr>
        <p:spPr>
          <a:xfrm>
            <a:off x="14791088" y="1646824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0C100F66-5B1B-E94F-5B88-571F2E814956}"/>
              </a:ext>
            </a:extLst>
          </p:cNvPr>
          <p:cNvCxnSpPr/>
          <p:nvPr/>
        </p:nvCxnSpPr>
        <p:spPr>
          <a:xfrm>
            <a:off x="2973014" y="1464344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F935A257-0BF8-1EE0-7C5C-4A81B01678C2}"/>
              </a:ext>
            </a:extLst>
          </p:cNvPr>
          <p:cNvSpPr txBox="1"/>
          <p:nvPr/>
        </p:nvSpPr>
        <p:spPr>
          <a:xfrm rot="16200000">
            <a:off x="1962826" y="16070658"/>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150" name="TextBox 149">
            <a:extLst>
              <a:ext uri="{FF2B5EF4-FFF2-40B4-BE49-F238E27FC236}">
                <a16:creationId xmlns:a16="http://schemas.microsoft.com/office/drawing/2014/main" id="{FE44ACEB-EE84-EFAD-6881-66747BCDA8BE}"/>
              </a:ext>
            </a:extLst>
          </p:cNvPr>
          <p:cNvSpPr txBox="1"/>
          <p:nvPr/>
        </p:nvSpPr>
        <p:spPr>
          <a:xfrm>
            <a:off x="2616687" y="128504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151" name="TextBox 150">
            <a:extLst>
              <a:ext uri="{FF2B5EF4-FFF2-40B4-BE49-F238E27FC236}">
                <a16:creationId xmlns:a16="http://schemas.microsoft.com/office/drawing/2014/main" id="{CFD9D1D4-CED0-4E03-92A3-C69B9D4BAAFB}"/>
              </a:ext>
            </a:extLst>
          </p:cNvPr>
          <p:cNvSpPr txBox="1"/>
          <p:nvPr/>
        </p:nvSpPr>
        <p:spPr>
          <a:xfrm>
            <a:off x="8502925" y="12850494"/>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153" name="TextBox 152">
            <a:extLst>
              <a:ext uri="{FF2B5EF4-FFF2-40B4-BE49-F238E27FC236}">
                <a16:creationId xmlns:a16="http://schemas.microsoft.com/office/drawing/2014/main" id="{72328C27-0A97-E49E-B952-49CC981F3B31}"/>
              </a:ext>
            </a:extLst>
          </p:cNvPr>
          <p:cNvSpPr txBox="1"/>
          <p:nvPr/>
        </p:nvSpPr>
        <p:spPr>
          <a:xfrm>
            <a:off x="15732362" y="1285599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957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screen with white lines&#10;&#10;Description automatically generated">
            <a:extLst>
              <a:ext uri="{FF2B5EF4-FFF2-40B4-BE49-F238E27FC236}">
                <a16:creationId xmlns:a16="http://schemas.microsoft.com/office/drawing/2014/main" id="{163FF6E6-7E4A-3711-0ABA-8B2CB15FE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9563" y="6493873"/>
            <a:ext cx="7185800" cy="5129505"/>
          </a:xfrm>
          <a:prstGeom prst="rect">
            <a:avLst/>
          </a:prstGeom>
        </p:spPr>
      </p:pic>
      <p:sp>
        <p:nvSpPr>
          <p:cNvPr id="5" name="TextBox 4">
            <a:extLst>
              <a:ext uri="{FF2B5EF4-FFF2-40B4-BE49-F238E27FC236}">
                <a16:creationId xmlns:a16="http://schemas.microsoft.com/office/drawing/2014/main" id="{0E92D6B8-EF2E-D28E-2FE0-E93FF4D2FEC4}"/>
              </a:ext>
            </a:extLst>
          </p:cNvPr>
          <p:cNvSpPr txBox="1"/>
          <p:nvPr/>
        </p:nvSpPr>
        <p:spPr>
          <a:xfrm>
            <a:off x="8169563" y="11819079"/>
            <a:ext cx="5537303"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 name="TextBox 5">
            <a:extLst>
              <a:ext uri="{FF2B5EF4-FFF2-40B4-BE49-F238E27FC236}">
                <a16:creationId xmlns:a16="http://schemas.microsoft.com/office/drawing/2014/main" id="{5D61EA42-FF7C-549A-242C-6CE4270F9F0E}"/>
              </a:ext>
            </a:extLst>
          </p:cNvPr>
          <p:cNvSpPr txBox="1"/>
          <p:nvPr/>
        </p:nvSpPr>
        <p:spPr>
          <a:xfrm rot="16200000">
            <a:off x="5055166" y="8704682"/>
            <a:ext cx="5520908"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7" name="TextBox 6">
            <a:extLst>
              <a:ext uri="{FF2B5EF4-FFF2-40B4-BE49-F238E27FC236}">
                <a16:creationId xmlns:a16="http://schemas.microsoft.com/office/drawing/2014/main" id="{B6235EB4-907D-C568-39F9-75AD0BAD7A4A}"/>
              </a:ext>
            </a:extLst>
          </p:cNvPr>
          <p:cNvSpPr txBox="1"/>
          <p:nvPr/>
        </p:nvSpPr>
        <p:spPr>
          <a:xfrm>
            <a:off x="9622156" y="12722666"/>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F7E9F5D5-0FD7-2444-05D8-7152251DAE1A}"/>
              </a:ext>
            </a:extLst>
          </p:cNvPr>
          <p:cNvSpPr txBox="1"/>
          <p:nvPr/>
        </p:nvSpPr>
        <p:spPr>
          <a:xfrm>
            <a:off x="16383699" y="12799793"/>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5084A754-EE8F-48E4-C25E-94F77EEC0CED}"/>
              </a:ext>
            </a:extLst>
          </p:cNvPr>
          <p:cNvSpPr txBox="1"/>
          <p:nvPr/>
        </p:nvSpPr>
        <p:spPr>
          <a:xfrm>
            <a:off x="15204036" y="17390327"/>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D82BFC3A-E37B-84F8-2492-DD15E99BA42C}"/>
              </a:ext>
            </a:extLst>
          </p:cNvPr>
          <p:cNvSpPr txBox="1"/>
          <p:nvPr/>
        </p:nvSpPr>
        <p:spPr>
          <a:xfrm>
            <a:off x="9195393" y="17390328"/>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1" name="TextBox 10">
            <a:extLst>
              <a:ext uri="{FF2B5EF4-FFF2-40B4-BE49-F238E27FC236}">
                <a16:creationId xmlns:a16="http://schemas.microsoft.com/office/drawing/2014/main" id="{C5FABD24-2D20-6D88-D0A1-9C99AC72C24E}"/>
              </a:ext>
            </a:extLst>
          </p:cNvPr>
          <p:cNvSpPr txBox="1"/>
          <p:nvPr/>
        </p:nvSpPr>
        <p:spPr>
          <a:xfrm>
            <a:off x="5342742" y="12762146"/>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34075B35-B0C8-F40D-4BC8-6D569A5E776A}"/>
              </a:ext>
            </a:extLst>
          </p:cNvPr>
          <p:cNvSpPr txBox="1"/>
          <p:nvPr/>
        </p:nvSpPr>
        <p:spPr>
          <a:xfrm>
            <a:off x="4350820" y="17434212"/>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3" name="Rectangle 12">
            <a:extLst>
              <a:ext uri="{FF2B5EF4-FFF2-40B4-BE49-F238E27FC236}">
                <a16:creationId xmlns:a16="http://schemas.microsoft.com/office/drawing/2014/main" id="{F5F06C34-46B3-9D65-3758-B0360598121F}"/>
              </a:ext>
            </a:extLst>
          </p:cNvPr>
          <p:cNvSpPr/>
          <p:nvPr/>
        </p:nvSpPr>
        <p:spPr>
          <a:xfrm>
            <a:off x="6060375" y="13621577"/>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AB9D34C-982D-7BDB-64BD-C9278DFAF3F3}"/>
              </a:ext>
            </a:extLst>
          </p:cNvPr>
          <p:cNvSpPr/>
          <p:nvPr/>
        </p:nvSpPr>
        <p:spPr>
          <a:xfrm>
            <a:off x="9625248" y="13621577"/>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B51AB57-DC03-D437-45FC-54243267F7EC}"/>
              </a:ext>
            </a:extLst>
          </p:cNvPr>
          <p:cNvSpPr/>
          <p:nvPr/>
        </p:nvSpPr>
        <p:spPr>
          <a:xfrm>
            <a:off x="9946761" y="15017802"/>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35F4728-5F3A-1526-531C-BC7FFB62CD96}"/>
              </a:ext>
            </a:extLst>
          </p:cNvPr>
          <p:cNvSpPr/>
          <p:nvPr/>
        </p:nvSpPr>
        <p:spPr>
          <a:xfrm>
            <a:off x="11601819" y="13621577"/>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4A6CDDB-8AFD-241A-4762-FB72F876ED6C}"/>
              </a:ext>
            </a:extLst>
          </p:cNvPr>
          <p:cNvSpPr/>
          <p:nvPr/>
        </p:nvSpPr>
        <p:spPr>
          <a:xfrm>
            <a:off x="10994657" y="16637797"/>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6E994F1-E932-7D85-C1B1-60E2461C7C0C}"/>
              </a:ext>
            </a:extLst>
          </p:cNvPr>
          <p:cNvSpPr/>
          <p:nvPr/>
        </p:nvSpPr>
        <p:spPr>
          <a:xfrm>
            <a:off x="16546303" y="13621578"/>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840A5D3-3F50-D276-01CF-832EF39FE84D}"/>
              </a:ext>
            </a:extLst>
          </p:cNvPr>
          <p:cNvSpPr/>
          <p:nvPr/>
        </p:nvSpPr>
        <p:spPr>
          <a:xfrm>
            <a:off x="16196154" y="14674714"/>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BC3C32D-5BD6-18EB-82EE-3F810B1DDBA5}"/>
              </a:ext>
            </a:extLst>
          </p:cNvPr>
          <p:cNvSpPr/>
          <p:nvPr/>
        </p:nvSpPr>
        <p:spPr>
          <a:xfrm>
            <a:off x="16383699" y="15689622"/>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92D53A5-400F-DDFD-75E8-0303336EF2FC}"/>
              </a:ext>
            </a:extLst>
          </p:cNvPr>
          <p:cNvSpPr/>
          <p:nvPr/>
        </p:nvSpPr>
        <p:spPr>
          <a:xfrm>
            <a:off x="17823089" y="13621577"/>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790B65D-C005-0B01-4824-EC4F46212C52}"/>
              </a:ext>
            </a:extLst>
          </p:cNvPr>
          <p:cNvSpPr/>
          <p:nvPr/>
        </p:nvSpPr>
        <p:spPr>
          <a:xfrm>
            <a:off x="18134045" y="14203573"/>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D8F6D0-01BB-6104-8997-BD5AEE1829EE}"/>
              </a:ext>
            </a:extLst>
          </p:cNvPr>
          <p:cNvSpPr/>
          <p:nvPr/>
        </p:nvSpPr>
        <p:spPr>
          <a:xfrm>
            <a:off x="18421304" y="14744943"/>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2B9F29A4-0411-1E28-64B7-8D23B59FE847}"/>
              </a:ext>
            </a:extLst>
          </p:cNvPr>
          <p:cNvSpPr/>
          <p:nvPr/>
        </p:nvSpPr>
        <p:spPr>
          <a:xfrm>
            <a:off x="20535743" y="13621577"/>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30326F5-008E-B57C-9BCC-E9339E9B53A9}"/>
              </a:ext>
            </a:extLst>
          </p:cNvPr>
          <p:cNvSpPr/>
          <p:nvPr/>
        </p:nvSpPr>
        <p:spPr>
          <a:xfrm>
            <a:off x="20206450" y="15914372"/>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8F06024-A572-70E6-FE76-4B82AB8A9240}"/>
              </a:ext>
            </a:extLst>
          </p:cNvPr>
          <p:cNvSpPr/>
          <p:nvPr/>
        </p:nvSpPr>
        <p:spPr>
          <a:xfrm>
            <a:off x="19887903" y="16475883"/>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064E25FB-1D18-6CDC-0DAD-D8796DBFB592}"/>
              </a:ext>
            </a:extLst>
          </p:cNvPr>
          <p:cNvSpPr/>
          <p:nvPr/>
        </p:nvSpPr>
        <p:spPr>
          <a:xfrm>
            <a:off x="14829186" y="13621576"/>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BEA96C9-0E5B-5435-FDC4-D905C79BACA1}"/>
              </a:ext>
            </a:extLst>
          </p:cNvPr>
          <p:cNvSpPr/>
          <p:nvPr/>
        </p:nvSpPr>
        <p:spPr>
          <a:xfrm>
            <a:off x="14601406" y="16760735"/>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E58DB98-9836-C752-B1EB-1C3207E0450F}"/>
              </a:ext>
            </a:extLst>
          </p:cNvPr>
          <p:cNvSpPr/>
          <p:nvPr/>
        </p:nvSpPr>
        <p:spPr>
          <a:xfrm>
            <a:off x="15027216" y="15446374"/>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648086" y="13621577"/>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12060" y="14846009"/>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341154" y="16602001"/>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pic>
        <p:nvPicPr>
          <p:cNvPr id="1026" name="Picture 2" descr="Messer Lab – SLiM | Messer Lab">
            <a:extLst>
              <a:ext uri="{FF2B5EF4-FFF2-40B4-BE49-F238E27FC236}">
                <a16:creationId xmlns:a16="http://schemas.microsoft.com/office/drawing/2014/main" id="{DD4C4A52-4B95-A37E-A72D-AF46256D6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595"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13B1B8-B811-9201-9FF7-402541BF0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6627"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5C48D7-22DA-D3B2-F104-5F76724C1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8839"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4715E201-8DCD-3567-66FF-258D93AB78F1}"/>
              </a:ext>
            </a:extLst>
          </p:cNvPr>
          <p:cNvSpPr/>
          <p:nvPr/>
        </p:nvSpPr>
        <p:spPr>
          <a:xfrm>
            <a:off x="1903862" y="284687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95845" y="792761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892640" y="1300836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Tree>
    <p:extLst>
      <p:ext uri="{BB962C8B-B14F-4D97-AF65-F5344CB8AC3E}">
        <p14:creationId xmlns:p14="http://schemas.microsoft.com/office/powerpoint/2010/main" val="273972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9017597" y="10710574"/>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F7E9F5D5-0FD7-2444-05D8-7152251DAE1A}"/>
              </a:ext>
            </a:extLst>
          </p:cNvPr>
          <p:cNvSpPr txBox="1"/>
          <p:nvPr/>
        </p:nvSpPr>
        <p:spPr>
          <a:xfrm>
            <a:off x="14215802" y="1064702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5084A754-EE8F-48E4-C25E-94F77EEC0CED}"/>
              </a:ext>
            </a:extLst>
          </p:cNvPr>
          <p:cNvSpPr txBox="1"/>
          <p:nvPr/>
        </p:nvSpPr>
        <p:spPr>
          <a:xfrm>
            <a:off x="12937148" y="15208646"/>
            <a:ext cx="594480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D82BFC3A-E37B-84F8-2492-DD15E99BA42C}"/>
              </a:ext>
            </a:extLst>
          </p:cNvPr>
          <p:cNvSpPr txBox="1"/>
          <p:nvPr/>
        </p:nvSpPr>
        <p:spPr>
          <a:xfrm>
            <a:off x="8370174" y="15236129"/>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sp>
        <p:nvSpPr>
          <p:cNvPr id="11" name="TextBox 10">
            <a:extLst>
              <a:ext uri="{FF2B5EF4-FFF2-40B4-BE49-F238E27FC236}">
                <a16:creationId xmlns:a16="http://schemas.microsoft.com/office/drawing/2014/main" id="{C5FABD24-2D20-6D88-D0A1-9C99AC72C24E}"/>
              </a:ext>
            </a:extLst>
          </p:cNvPr>
          <p:cNvSpPr txBox="1"/>
          <p:nvPr/>
        </p:nvSpPr>
        <p:spPr>
          <a:xfrm>
            <a:off x="5416977" y="1075414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34075B35-B0C8-F40D-4BC8-6D569A5E776A}"/>
              </a:ext>
            </a:extLst>
          </p:cNvPr>
          <p:cNvSpPr txBox="1"/>
          <p:nvPr/>
        </p:nvSpPr>
        <p:spPr>
          <a:xfrm>
            <a:off x="4430118" y="15254197"/>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200" dirty="0">
                <a:latin typeface="Arial" panose="020B0604020202020204" pitchFamily="34" charset="0"/>
                <a:ea typeface="Yu Gothic" panose="020B0400000000000000" pitchFamily="34" charset="-128"/>
                <a:cs typeface="Arial" panose="020B0604020202020204" pitchFamily="34" charset="0"/>
              </a:rPr>
              <a:t>population size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a:off x="6587531" y="9188249"/>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60922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55969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51016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46063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41110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36157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3196634" y="918824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a:off x="4111031" y="8559599"/>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3615732" y="855959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3196634" y="855959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a:off x="3615731" y="7930947"/>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3196634" y="793094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a:off x="3196634" y="7298783"/>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a:off x="3191871" y="9816899"/>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3263307" y="7810132"/>
            <a:ext cx="352425" cy="200200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3758606" y="8307188"/>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4253906" y="8688187"/>
            <a:ext cx="352425" cy="112395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4749206" y="8888212"/>
            <a:ext cx="352425" cy="92392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5244507" y="903108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5739806" y="9116812"/>
            <a:ext cx="352425" cy="69532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6235106" y="9164437"/>
            <a:ext cx="352425" cy="647700"/>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6730406" y="9497812"/>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9" name="object 6">
            <a:extLst>
              <a:ext uri="{FF2B5EF4-FFF2-40B4-BE49-F238E27FC236}">
                <a16:creationId xmlns:a16="http://schemas.microsoft.com/office/drawing/2014/main" id="{8E6685F9-4011-25DB-8E7F-459B70F62B0F}"/>
              </a:ext>
            </a:extLst>
          </p:cNvPr>
          <p:cNvSpPr/>
          <p:nvPr/>
        </p:nvSpPr>
        <p:spPr>
          <a:xfrm>
            <a:off x="155193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1" name="object 7">
            <a:extLst>
              <a:ext uri="{FF2B5EF4-FFF2-40B4-BE49-F238E27FC236}">
                <a16:creationId xmlns:a16="http://schemas.microsoft.com/office/drawing/2014/main" id="{83C81DE3-AC33-24EF-E33F-6E296E913ACC}"/>
              </a:ext>
            </a:extLst>
          </p:cNvPr>
          <p:cNvSpPr/>
          <p:nvPr/>
        </p:nvSpPr>
        <p:spPr>
          <a:xfrm>
            <a:off x="15024011" y="9195408"/>
            <a:ext cx="638174"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2" name="object 8">
            <a:extLst>
              <a:ext uri="{FF2B5EF4-FFF2-40B4-BE49-F238E27FC236}">
                <a16:creationId xmlns:a16="http://schemas.microsoft.com/office/drawing/2014/main" id="{595CF24D-AE23-E056-509D-29F7C54074B4}"/>
              </a:ext>
            </a:extLst>
          </p:cNvPr>
          <p:cNvSpPr/>
          <p:nvPr/>
        </p:nvSpPr>
        <p:spPr>
          <a:xfrm>
            <a:off x="145287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3" name="object 9">
            <a:extLst>
              <a:ext uri="{FF2B5EF4-FFF2-40B4-BE49-F238E27FC236}">
                <a16:creationId xmlns:a16="http://schemas.microsoft.com/office/drawing/2014/main" id="{7B05FDCC-0758-A562-EE14-714168896874}"/>
              </a:ext>
            </a:extLst>
          </p:cNvPr>
          <p:cNvSpPr/>
          <p:nvPr/>
        </p:nvSpPr>
        <p:spPr>
          <a:xfrm>
            <a:off x="140334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4" name="object 10">
            <a:extLst>
              <a:ext uri="{FF2B5EF4-FFF2-40B4-BE49-F238E27FC236}">
                <a16:creationId xmlns:a16="http://schemas.microsoft.com/office/drawing/2014/main" id="{95AF8BC3-1C4A-199E-1BE1-A5C6C3D67A42}"/>
              </a:ext>
            </a:extLst>
          </p:cNvPr>
          <p:cNvSpPr/>
          <p:nvPr/>
        </p:nvSpPr>
        <p:spPr>
          <a:xfrm>
            <a:off x="135381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5" name="object 11">
            <a:extLst>
              <a:ext uri="{FF2B5EF4-FFF2-40B4-BE49-F238E27FC236}">
                <a16:creationId xmlns:a16="http://schemas.microsoft.com/office/drawing/2014/main" id="{E3195AA0-149E-AF18-98DE-69AC0A3A81A9}"/>
              </a:ext>
            </a:extLst>
          </p:cNvPr>
          <p:cNvSpPr/>
          <p:nvPr/>
        </p:nvSpPr>
        <p:spPr>
          <a:xfrm>
            <a:off x="130428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6" name="object 12">
            <a:extLst>
              <a:ext uri="{FF2B5EF4-FFF2-40B4-BE49-F238E27FC236}">
                <a16:creationId xmlns:a16="http://schemas.microsoft.com/office/drawing/2014/main" id="{D9E2CC23-8FC1-0539-903E-967D9681B5A3}"/>
              </a:ext>
            </a:extLst>
          </p:cNvPr>
          <p:cNvSpPr/>
          <p:nvPr/>
        </p:nvSpPr>
        <p:spPr>
          <a:xfrm>
            <a:off x="12623713" y="919540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7" name="object 13">
            <a:extLst>
              <a:ext uri="{FF2B5EF4-FFF2-40B4-BE49-F238E27FC236}">
                <a16:creationId xmlns:a16="http://schemas.microsoft.com/office/drawing/2014/main" id="{161743E9-CEC0-D5BE-2A13-35D50AEF8928}"/>
              </a:ext>
            </a:extLst>
          </p:cNvPr>
          <p:cNvSpPr/>
          <p:nvPr/>
        </p:nvSpPr>
        <p:spPr>
          <a:xfrm flipV="1">
            <a:off x="13538110" y="8521039"/>
            <a:ext cx="2124075"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8" name="object 14">
            <a:extLst>
              <a:ext uri="{FF2B5EF4-FFF2-40B4-BE49-F238E27FC236}">
                <a16:creationId xmlns:a16="http://schemas.microsoft.com/office/drawing/2014/main" id="{96ADB815-5ADD-166D-DBC1-FDEC0E5C494B}"/>
              </a:ext>
            </a:extLst>
          </p:cNvPr>
          <p:cNvSpPr/>
          <p:nvPr/>
        </p:nvSpPr>
        <p:spPr>
          <a:xfrm>
            <a:off x="13042811" y="856675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9" name="object 15">
            <a:extLst>
              <a:ext uri="{FF2B5EF4-FFF2-40B4-BE49-F238E27FC236}">
                <a16:creationId xmlns:a16="http://schemas.microsoft.com/office/drawing/2014/main" id="{5A7C3750-1A32-C01F-647A-88544A48160F}"/>
              </a:ext>
            </a:extLst>
          </p:cNvPr>
          <p:cNvSpPr/>
          <p:nvPr/>
        </p:nvSpPr>
        <p:spPr>
          <a:xfrm>
            <a:off x="12623713" y="856675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0" name="object 16">
            <a:extLst>
              <a:ext uri="{FF2B5EF4-FFF2-40B4-BE49-F238E27FC236}">
                <a16:creationId xmlns:a16="http://schemas.microsoft.com/office/drawing/2014/main" id="{86768A27-E24A-4C3E-1E82-7A14B2F132A9}"/>
              </a:ext>
            </a:extLst>
          </p:cNvPr>
          <p:cNvSpPr/>
          <p:nvPr/>
        </p:nvSpPr>
        <p:spPr>
          <a:xfrm>
            <a:off x="13042811" y="7938106"/>
            <a:ext cx="2619374"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1" name="object 17">
            <a:extLst>
              <a:ext uri="{FF2B5EF4-FFF2-40B4-BE49-F238E27FC236}">
                <a16:creationId xmlns:a16="http://schemas.microsoft.com/office/drawing/2014/main" id="{CBEA0F49-C573-F372-1C53-026AF98BD1C3}"/>
              </a:ext>
            </a:extLst>
          </p:cNvPr>
          <p:cNvSpPr/>
          <p:nvPr/>
        </p:nvSpPr>
        <p:spPr>
          <a:xfrm>
            <a:off x="12623713" y="793810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2" name="object 18">
            <a:extLst>
              <a:ext uri="{FF2B5EF4-FFF2-40B4-BE49-F238E27FC236}">
                <a16:creationId xmlns:a16="http://schemas.microsoft.com/office/drawing/2014/main" id="{674A0DC1-537B-2E3D-BEF7-0525EB5440AA}"/>
              </a:ext>
            </a:extLst>
          </p:cNvPr>
          <p:cNvSpPr/>
          <p:nvPr/>
        </p:nvSpPr>
        <p:spPr>
          <a:xfrm flipV="1">
            <a:off x="12623714" y="7260224"/>
            <a:ext cx="303847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3" name="object 24">
            <a:extLst>
              <a:ext uri="{FF2B5EF4-FFF2-40B4-BE49-F238E27FC236}">
                <a16:creationId xmlns:a16="http://schemas.microsoft.com/office/drawing/2014/main" id="{EBA7EDEA-AD81-CD0F-9165-8BD2697FA394}"/>
              </a:ext>
            </a:extLst>
          </p:cNvPr>
          <p:cNvSpPr/>
          <p:nvPr/>
        </p:nvSpPr>
        <p:spPr>
          <a:xfrm flipV="1">
            <a:off x="12618950" y="9663955"/>
            <a:ext cx="3038472" cy="14559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4" name="object 29">
            <a:extLst>
              <a:ext uri="{FF2B5EF4-FFF2-40B4-BE49-F238E27FC236}">
                <a16:creationId xmlns:a16="http://schemas.microsoft.com/office/drawing/2014/main" id="{13F15299-88A3-B4B2-9B67-80ECFD56D21F}"/>
              </a:ext>
            </a:extLst>
          </p:cNvPr>
          <p:cNvSpPr/>
          <p:nvPr/>
        </p:nvSpPr>
        <p:spPr>
          <a:xfrm>
            <a:off x="12690386" y="7344562"/>
            <a:ext cx="352425" cy="2474736"/>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5" name="object 30">
            <a:extLst>
              <a:ext uri="{FF2B5EF4-FFF2-40B4-BE49-F238E27FC236}">
                <a16:creationId xmlns:a16="http://schemas.microsoft.com/office/drawing/2014/main" id="{91847C3E-D736-96CF-AA2D-9CE3D5D7290C}"/>
              </a:ext>
            </a:extLst>
          </p:cNvPr>
          <p:cNvSpPr/>
          <p:nvPr/>
        </p:nvSpPr>
        <p:spPr>
          <a:xfrm>
            <a:off x="13185685" y="7796828"/>
            <a:ext cx="352425" cy="202247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6" name="object 31">
            <a:extLst>
              <a:ext uri="{FF2B5EF4-FFF2-40B4-BE49-F238E27FC236}">
                <a16:creationId xmlns:a16="http://schemas.microsoft.com/office/drawing/2014/main" id="{C7E148F2-5474-68AC-04A7-7A3FF24572D7}"/>
              </a:ext>
            </a:extLst>
          </p:cNvPr>
          <p:cNvSpPr/>
          <p:nvPr/>
        </p:nvSpPr>
        <p:spPr>
          <a:xfrm>
            <a:off x="13680985" y="8293884"/>
            <a:ext cx="352425" cy="1525413"/>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7" name="object 32">
            <a:extLst>
              <a:ext uri="{FF2B5EF4-FFF2-40B4-BE49-F238E27FC236}">
                <a16:creationId xmlns:a16="http://schemas.microsoft.com/office/drawing/2014/main" id="{67AC0A34-E05C-8C80-E936-B38BDAB3381C}"/>
              </a:ext>
            </a:extLst>
          </p:cNvPr>
          <p:cNvSpPr/>
          <p:nvPr/>
        </p:nvSpPr>
        <p:spPr>
          <a:xfrm>
            <a:off x="14176285" y="8699928"/>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8" name="object 33">
            <a:extLst>
              <a:ext uri="{FF2B5EF4-FFF2-40B4-BE49-F238E27FC236}">
                <a16:creationId xmlns:a16="http://schemas.microsoft.com/office/drawing/2014/main" id="{6F72AAB9-769D-9D3F-A8D0-EB78B627C343}"/>
              </a:ext>
            </a:extLst>
          </p:cNvPr>
          <p:cNvSpPr/>
          <p:nvPr/>
        </p:nvSpPr>
        <p:spPr>
          <a:xfrm>
            <a:off x="14671586" y="903824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9" name="object 34">
            <a:extLst>
              <a:ext uri="{FF2B5EF4-FFF2-40B4-BE49-F238E27FC236}">
                <a16:creationId xmlns:a16="http://schemas.microsoft.com/office/drawing/2014/main" id="{DCCC5BBB-1908-62B9-9A48-2C53AE0FC6CA}"/>
              </a:ext>
            </a:extLst>
          </p:cNvPr>
          <p:cNvSpPr/>
          <p:nvPr/>
        </p:nvSpPr>
        <p:spPr>
          <a:xfrm>
            <a:off x="15166885" y="9147922"/>
            <a:ext cx="352425" cy="67137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3" name="object 5">
            <a:extLst>
              <a:ext uri="{FF2B5EF4-FFF2-40B4-BE49-F238E27FC236}">
                <a16:creationId xmlns:a16="http://schemas.microsoft.com/office/drawing/2014/main" id="{58920FCA-EAA7-8778-EC8E-4A1BE6582B5D}"/>
              </a:ext>
            </a:extLst>
          </p:cNvPr>
          <p:cNvSpPr/>
          <p:nvPr/>
        </p:nvSpPr>
        <p:spPr>
          <a:xfrm flipV="1">
            <a:off x="11380697" y="9129226"/>
            <a:ext cx="336041"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4" name="object 6">
            <a:extLst>
              <a:ext uri="{FF2B5EF4-FFF2-40B4-BE49-F238E27FC236}">
                <a16:creationId xmlns:a16="http://schemas.microsoft.com/office/drawing/2014/main" id="{BC5548D8-A3C0-7219-7FD4-BE8A094D4050}"/>
              </a:ext>
            </a:extLst>
          </p:cNvPr>
          <p:cNvSpPr/>
          <p:nvPr/>
        </p:nvSpPr>
        <p:spPr>
          <a:xfrm>
            <a:off x="108853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5" name="object 7">
            <a:extLst>
              <a:ext uri="{FF2B5EF4-FFF2-40B4-BE49-F238E27FC236}">
                <a16:creationId xmlns:a16="http://schemas.microsoft.com/office/drawing/2014/main" id="{8E10BB87-33B4-4920-DCED-E5DA828C7248}"/>
              </a:ext>
            </a:extLst>
          </p:cNvPr>
          <p:cNvSpPr/>
          <p:nvPr/>
        </p:nvSpPr>
        <p:spPr>
          <a:xfrm>
            <a:off x="103900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6" name="object 8">
            <a:extLst>
              <a:ext uri="{FF2B5EF4-FFF2-40B4-BE49-F238E27FC236}">
                <a16:creationId xmlns:a16="http://schemas.microsoft.com/office/drawing/2014/main" id="{F7A9944F-7F5E-9FFE-5687-1BC180A19B25}"/>
              </a:ext>
            </a:extLst>
          </p:cNvPr>
          <p:cNvSpPr/>
          <p:nvPr/>
        </p:nvSpPr>
        <p:spPr>
          <a:xfrm>
            <a:off x="98947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7" name="object 9">
            <a:extLst>
              <a:ext uri="{FF2B5EF4-FFF2-40B4-BE49-F238E27FC236}">
                <a16:creationId xmlns:a16="http://schemas.microsoft.com/office/drawing/2014/main" id="{DFF6FB76-CD7B-DD69-1C07-96FA785A4DE6}"/>
              </a:ext>
            </a:extLst>
          </p:cNvPr>
          <p:cNvSpPr/>
          <p:nvPr/>
        </p:nvSpPr>
        <p:spPr>
          <a:xfrm>
            <a:off x="93994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8" name="object 10">
            <a:extLst>
              <a:ext uri="{FF2B5EF4-FFF2-40B4-BE49-F238E27FC236}">
                <a16:creationId xmlns:a16="http://schemas.microsoft.com/office/drawing/2014/main" id="{A2CB69EB-325B-5F47-1BFD-8765BEF6B08B}"/>
              </a:ext>
            </a:extLst>
          </p:cNvPr>
          <p:cNvSpPr/>
          <p:nvPr/>
        </p:nvSpPr>
        <p:spPr>
          <a:xfrm>
            <a:off x="89041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9" name="object 11">
            <a:extLst>
              <a:ext uri="{FF2B5EF4-FFF2-40B4-BE49-F238E27FC236}">
                <a16:creationId xmlns:a16="http://schemas.microsoft.com/office/drawing/2014/main" id="{9F651289-1261-317A-4696-A3E41C717BEC}"/>
              </a:ext>
            </a:extLst>
          </p:cNvPr>
          <p:cNvSpPr/>
          <p:nvPr/>
        </p:nvSpPr>
        <p:spPr>
          <a:xfrm>
            <a:off x="84088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0" name="object 12">
            <a:extLst>
              <a:ext uri="{FF2B5EF4-FFF2-40B4-BE49-F238E27FC236}">
                <a16:creationId xmlns:a16="http://schemas.microsoft.com/office/drawing/2014/main" id="{2723E325-D44F-A7D2-DB90-FC7F68B1FD44}"/>
              </a:ext>
            </a:extLst>
          </p:cNvPr>
          <p:cNvSpPr/>
          <p:nvPr/>
        </p:nvSpPr>
        <p:spPr>
          <a:xfrm>
            <a:off x="7989800" y="917494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1" name="object 13">
            <a:extLst>
              <a:ext uri="{FF2B5EF4-FFF2-40B4-BE49-F238E27FC236}">
                <a16:creationId xmlns:a16="http://schemas.microsoft.com/office/drawing/2014/main" id="{F3A36ECB-2F87-DA82-0308-C47E32A035A5}"/>
              </a:ext>
            </a:extLst>
          </p:cNvPr>
          <p:cNvSpPr/>
          <p:nvPr/>
        </p:nvSpPr>
        <p:spPr>
          <a:xfrm flipV="1">
            <a:off x="8904197" y="8471343"/>
            <a:ext cx="2793640" cy="8481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2" name="object 14">
            <a:extLst>
              <a:ext uri="{FF2B5EF4-FFF2-40B4-BE49-F238E27FC236}">
                <a16:creationId xmlns:a16="http://schemas.microsoft.com/office/drawing/2014/main" id="{6D576B4D-F387-6C49-A550-01201E545EBD}"/>
              </a:ext>
            </a:extLst>
          </p:cNvPr>
          <p:cNvSpPr/>
          <p:nvPr/>
        </p:nvSpPr>
        <p:spPr>
          <a:xfrm>
            <a:off x="8408898" y="854629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3" name="object 15">
            <a:extLst>
              <a:ext uri="{FF2B5EF4-FFF2-40B4-BE49-F238E27FC236}">
                <a16:creationId xmlns:a16="http://schemas.microsoft.com/office/drawing/2014/main" id="{8773CCDA-1D49-13D2-677F-EEE3ECD7DEFF}"/>
              </a:ext>
            </a:extLst>
          </p:cNvPr>
          <p:cNvSpPr/>
          <p:nvPr/>
        </p:nvSpPr>
        <p:spPr>
          <a:xfrm>
            <a:off x="7989800" y="854629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4" name="object 16">
            <a:extLst>
              <a:ext uri="{FF2B5EF4-FFF2-40B4-BE49-F238E27FC236}">
                <a16:creationId xmlns:a16="http://schemas.microsoft.com/office/drawing/2014/main" id="{AB0E63EE-4159-AD42-F99A-CF0C2B4E38EB}"/>
              </a:ext>
            </a:extLst>
          </p:cNvPr>
          <p:cNvSpPr/>
          <p:nvPr/>
        </p:nvSpPr>
        <p:spPr>
          <a:xfrm flipV="1">
            <a:off x="8408897" y="7871924"/>
            <a:ext cx="3307841"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5" name="object 17">
            <a:extLst>
              <a:ext uri="{FF2B5EF4-FFF2-40B4-BE49-F238E27FC236}">
                <a16:creationId xmlns:a16="http://schemas.microsoft.com/office/drawing/2014/main" id="{2B5094F4-3E10-DD67-58A9-437F2BFADBF9}"/>
              </a:ext>
            </a:extLst>
          </p:cNvPr>
          <p:cNvSpPr/>
          <p:nvPr/>
        </p:nvSpPr>
        <p:spPr>
          <a:xfrm>
            <a:off x="7989800" y="791764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6" name="object 18">
            <a:extLst>
              <a:ext uri="{FF2B5EF4-FFF2-40B4-BE49-F238E27FC236}">
                <a16:creationId xmlns:a16="http://schemas.microsoft.com/office/drawing/2014/main" id="{144F1590-B373-705E-2600-E8F67FD33B66}"/>
              </a:ext>
            </a:extLst>
          </p:cNvPr>
          <p:cNvSpPr/>
          <p:nvPr/>
        </p:nvSpPr>
        <p:spPr>
          <a:xfrm>
            <a:off x="7989801" y="7285478"/>
            <a:ext cx="3726938" cy="59083"/>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7" name="object 24">
            <a:extLst>
              <a:ext uri="{FF2B5EF4-FFF2-40B4-BE49-F238E27FC236}">
                <a16:creationId xmlns:a16="http://schemas.microsoft.com/office/drawing/2014/main" id="{EA080601-98BC-1B83-2349-F0AB4861CA27}"/>
              </a:ext>
            </a:extLst>
          </p:cNvPr>
          <p:cNvSpPr/>
          <p:nvPr/>
        </p:nvSpPr>
        <p:spPr>
          <a:xfrm flipV="1">
            <a:off x="7989800" y="9675007"/>
            <a:ext cx="3726938" cy="106763"/>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8" name="object 29">
            <a:extLst>
              <a:ext uri="{FF2B5EF4-FFF2-40B4-BE49-F238E27FC236}">
                <a16:creationId xmlns:a16="http://schemas.microsoft.com/office/drawing/2014/main" id="{EC217150-7DD3-719A-A6C1-659D4BEB9793}"/>
              </a:ext>
            </a:extLst>
          </p:cNvPr>
          <p:cNvSpPr/>
          <p:nvPr/>
        </p:nvSpPr>
        <p:spPr>
          <a:xfrm>
            <a:off x="8056473" y="7621368"/>
            <a:ext cx="352425" cy="217746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9" name="object 30">
            <a:extLst>
              <a:ext uri="{FF2B5EF4-FFF2-40B4-BE49-F238E27FC236}">
                <a16:creationId xmlns:a16="http://schemas.microsoft.com/office/drawing/2014/main" id="{03891BA7-6BF5-2F72-CDF1-59831B66EF86}"/>
              </a:ext>
            </a:extLst>
          </p:cNvPr>
          <p:cNvSpPr/>
          <p:nvPr/>
        </p:nvSpPr>
        <p:spPr>
          <a:xfrm>
            <a:off x="8551772" y="8041968"/>
            <a:ext cx="352425" cy="1756866"/>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0" name="object 31">
            <a:extLst>
              <a:ext uri="{FF2B5EF4-FFF2-40B4-BE49-F238E27FC236}">
                <a16:creationId xmlns:a16="http://schemas.microsoft.com/office/drawing/2014/main" id="{ACC90E27-941C-4049-A06D-8A85A6156E42}"/>
              </a:ext>
            </a:extLst>
          </p:cNvPr>
          <p:cNvSpPr/>
          <p:nvPr/>
        </p:nvSpPr>
        <p:spPr>
          <a:xfrm>
            <a:off x="9047072" y="8443238"/>
            <a:ext cx="352425" cy="1355595"/>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1" name="object 32">
            <a:extLst>
              <a:ext uri="{FF2B5EF4-FFF2-40B4-BE49-F238E27FC236}">
                <a16:creationId xmlns:a16="http://schemas.microsoft.com/office/drawing/2014/main" id="{39EB9E64-224A-7EFD-756B-6B5E52E2FB1A}"/>
              </a:ext>
            </a:extLst>
          </p:cNvPr>
          <p:cNvSpPr/>
          <p:nvPr/>
        </p:nvSpPr>
        <p:spPr>
          <a:xfrm>
            <a:off x="9542372" y="8733462"/>
            <a:ext cx="352425" cy="1065371"/>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2" name="object 33">
            <a:extLst>
              <a:ext uri="{FF2B5EF4-FFF2-40B4-BE49-F238E27FC236}">
                <a16:creationId xmlns:a16="http://schemas.microsoft.com/office/drawing/2014/main" id="{A3482451-1A74-4B1F-750E-BC1BF6F8E617}"/>
              </a:ext>
            </a:extLst>
          </p:cNvPr>
          <p:cNvSpPr/>
          <p:nvPr/>
        </p:nvSpPr>
        <p:spPr>
          <a:xfrm>
            <a:off x="10037673" y="8888212"/>
            <a:ext cx="352425" cy="91062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3" name="object 34">
            <a:extLst>
              <a:ext uri="{FF2B5EF4-FFF2-40B4-BE49-F238E27FC236}">
                <a16:creationId xmlns:a16="http://schemas.microsoft.com/office/drawing/2014/main" id="{398A84FB-36F7-A3E8-F352-87712CF1C2F8}"/>
              </a:ext>
            </a:extLst>
          </p:cNvPr>
          <p:cNvSpPr/>
          <p:nvPr/>
        </p:nvSpPr>
        <p:spPr>
          <a:xfrm>
            <a:off x="10532972" y="8985528"/>
            <a:ext cx="352425" cy="81330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4" name="object 35">
            <a:extLst>
              <a:ext uri="{FF2B5EF4-FFF2-40B4-BE49-F238E27FC236}">
                <a16:creationId xmlns:a16="http://schemas.microsoft.com/office/drawing/2014/main" id="{E28636B1-CEDC-0F33-7D37-9737E15FEAAF}"/>
              </a:ext>
            </a:extLst>
          </p:cNvPr>
          <p:cNvSpPr/>
          <p:nvPr/>
        </p:nvSpPr>
        <p:spPr>
          <a:xfrm>
            <a:off x="11028272" y="9090947"/>
            <a:ext cx="352425" cy="707886"/>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7" name="object 7">
            <a:extLst>
              <a:ext uri="{FF2B5EF4-FFF2-40B4-BE49-F238E27FC236}">
                <a16:creationId xmlns:a16="http://schemas.microsoft.com/office/drawing/2014/main" id="{ED902458-5855-927B-C995-448945196D43}"/>
              </a:ext>
            </a:extLst>
          </p:cNvPr>
          <p:cNvSpPr/>
          <p:nvPr/>
        </p:nvSpPr>
        <p:spPr>
          <a:xfrm>
            <a:off x="18932714" y="9211923"/>
            <a:ext cx="352425" cy="6576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8" name="object 8">
            <a:extLst>
              <a:ext uri="{FF2B5EF4-FFF2-40B4-BE49-F238E27FC236}">
                <a16:creationId xmlns:a16="http://schemas.microsoft.com/office/drawing/2014/main" id="{58AF6D8D-024F-1A4C-093A-532A41BDBA77}"/>
              </a:ext>
            </a:extLst>
          </p:cNvPr>
          <p:cNvSpPr/>
          <p:nvPr/>
        </p:nvSpPr>
        <p:spPr>
          <a:xfrm>
            <a:off x="184374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9" name="object 9">
            <a:extLst>
              <a:ext uri="{FF2B5EF4-FFF2-40B4-BE49-F238E27FC236}">
                <a16:creationId xmlns:a16="http://schemas.microsoft.com/office/drawing/2014/main" id="{AC0A6D6E-DB05-6E0C-EC3F-729D31A65853}"/>
              </a:ext>
            </a:extLst>
          </p:cNvPr>
          <p:cNvSpPr/>
          <p:nvPr/>
        </p:nvSpPr>
        <p:spPr>
          <a:xfrm>
            <a:off x="179421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0" name="object 10">
            <a:extLst>
              <a:ext uri="{FF2B5EF4-FFF2-40B4-BE49-F238E27FC236}">
                <a16:creationId xmlns:a16="http://schemas.microsoft.com/office/drawing/2014/main" id="{375490D2-E31C-0C12-981E-8ED33D1D2E4F}"/>
              </a:ext>
            </a:extLst>
          </p:cNvPr>
          <p:cNvSpPr/>
          <p:nvPr/>
        </p:nvSpPr>
        <p:spPr>
          <a:xfrm>
            <a:off x="174468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1" name="object 11">
            <a:extLst>
              <a:ext uri="{FF2B5EF4-FFF2-40B4-BE49-F238E27FC236}">
                <a16:creationId xmlns:a16="http://schemas.microsoft.com/office/drawing/2014/main" id="{3CE93341-46DD-C6D2-87CF-23EA5CEF452D}"/>
              </a:ext>
            </a:extLst>
          </p:cNvPr>
          <p:cNvSpPr/>
          <p:nvPr/>
        </p:nvSpPr>
        <p:spPr>
          <a:xfrm>
            <a:off x="169515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2" name="object 12">
            <a:extLst>
              <a:ext uri="{FF2B5EF4-FFF2-40B4-BE49-F238E27FC236}">
                <a16:creationId xmlns:a16="http://schemas.microsoft.com/office/drawing/2014/main" id="{51A9FA63-F7B4-F3B5-6F01-650F72524C2C}"/>
              </a:ext>
            </a:extLst>
          </p:cNvPr>
          <p:cNvSpPr/>
          <p:nvPr/>
        </p:nvSpPr>
        <p:spPr>
          <a:xfrm>
            <a:off x="16532416" y="921192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3" name="object 13">
            <a:extLst>
              <a:ext uri="{FF2B5EF4-FFF2-40B4-BE49-F238E27FC236}">
                <a16:creationId xmlns:a16="http://schemas.microsoft.com/office/drawing/2014/main" id="{6A9E2855-46E0-358B-3E82-792F7275A4D7}"/>
              </a:ext>
            </a:extLst>
          </p:cNvPr>
          <p:cNvSpPr/>
          <p:nvPr/>
        </p:nvSpPr>
        <p:spPr>
          <a:xfrm flipV="1">
            <a:off x="17446814" y="8537553"/>
            <a:ext cx="185868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4" name="object 14">
            <a:extLst>
              <a:ext uri="{FF2B5EF4-FFF2-40B4-BE49-F238E27FC236}">
                <a16:creationId xmlns:a16="http://schemas.microsoft.com/office/drawing/2014/main" id="{395A2AC9-54DB-8363-9165-37E67D7E59F1}"/>
              </a:ext>
            </a:extLst>
          </p:cNvPr>
          <p:cNvSpPr/>
          <p:nvPr/>
        </p:nvSpPr>
        <p:spPr>
          <a:xfrm>
            <a:off x="16951514" y="858327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5" name="object 15">
            <a:extLst>
              <a:ext uri="{FF2B5EF4-FFF2-40B4-BE49-F238E27FC236}">
                <a16:creationId xmlns:a16="http://schemas.microsoft.com/office/drawing/2014/main" id="{5395318C-90FF-C971-C1A8-D8647E59477C}"/>
              </a:ext>
            </a:extLst>
          </p:cNvPr>
          <p:cNvSpPr/>
          <p:nvPr/>
        </p:nvSpPr>
        <p:spPr>
          <a:xfrm>
            <a:off x="16532416" y="858327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6" name="object 16">
            <a:extLst>
              <a:ext uri="{FF2B5EF4-FFF2-40B4-BE49-F238E27FC236}">
                <a16:creationId xmlns:a16="http://schemas.microsoft.com/office/drawing/2014/main" id="{4A54C16E-CEFA-900B-9ABE-141FFBD4AFA3}"/>
              </a:ext>
            </a:extLst>
          </p:cNvPr>
          <p:cNvSpPr/>
          <p:nvPr/>
        </p:nvSpPr>
        <p:spPr>
          <a:xfrm>
            <a:off x="16951514" y="7954621"/>
            <a:ext cx="2333625"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7" name="object 17">
            <a:extLst>
              <a:ext uri="{FF2B5EF4-FFF2-40B4-BE49-F238E27FC236}">
                <a16:creationId xmlns:a16="http://schemas.microsoft.com/office/drawing/2014/main" id="{C283FBC8-4BA4-C9CC-5C37-BC253DE7C902}"/>
              </a:ext>
            </a:extLst>
          </p:cNvPr>
          <p:cNvSpPr/>
          <p:nvPr/>
        </p:nvSpPr>
        <p:spPr>
          <a:xfrm>
            <a:off x="16532416" y="795462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8" name="object 18">
            <a:extLst>
              <a:ext uri="{FF2B5EF4-FFF2-40B4-BE49-F238E27FC236}">
                <a16:creationId xmlns:a16="http://schemas.microsoft.com/office/drawing/2014/main" id="{DA6A4847-AA2F-FAAD-D075-58414760B20D}"/>
              </a:ext>
            </a:extLst>
          </p:cNvPr>
          <p:cNvSpPr/>
          <p:nvPr/>
        </p:nvSpPr>
        <p:spPr>
          <a:xfrm flipV="1">
            <a:off x="16532417" y="7276738"/>
            <a:ext cx="2773076" cy="133815"/>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9" name="object 24">
            <a:extLst>
              <a:ext uri="{FF2B5EF4-FFF2-40B4-BE49-F238E27FC236}">
                <a16:creationId xmlns:a16="http://schemas.microsoft.com/office/drawing/2014/main" id="{82264D92-60BF-EF36-EF88-F8C4921C30CE}"/>
              </a:ext>
            </a:extLst>
          </p:cNvPr>
          <p:cNvSpPr/>
          <p:nvPr/>
        </p:nvSpPr>
        <p:spPr>
          <a:xfrm flipV="1">
            <a:off x="16542666" y="9648067"/>
            <a:ext cx="2777840" cy="179201"/>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0" name="object 29">
            <a:extLst>
              <a:ext uri="{FF2B5EF4-FFF2-40B4-BE49-F238E27FC236}">
                <a16:creationId xmlns:a16="http://schemas.microsoft.com/office/drawing/2014/main" id="{DCB7CCD0-D651-DA00-C6C0-098FC1DC8EDD}"/>
              </a:ext>
            </a:extLst>
          </p:cNvPr>
          <p:cNvSpPr/>
          <p:nvPr/>
        </p:nvSpPr>
        <p:spPr>
          <a:xfrm>
            <a:off x="16599089" y="7162841"/>
            <a:ext cx="352425" cy="2672972"/>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1" name="object 30">
            <a:extLst>
              <a:ext uri="{FF2B5EF4-FFF2-40B4-BE49-F238E27FC236}">
                <a16:creationId xmlns:a16="http://schemas.microsoft.com/office/drawing/2014/main" id="{90A0637C-36B5-8401-0338-3511C74A32F4}"/>
              </a:ext>
            </a:extLst>
          </p:cNvPr>
          <p:cNvSpPr/>
          <p:nvPr/>
        </p:nvSpPr>
        <p:spPr>
          <a:xfrm>
            <a:off x="17094388" y="7621368"/>
            <a:ext cx="352425" cy="221444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2" name="object 31">
            <a:extLst>
              <a:ext uri="{FF2B5EF4-FFF2-40B4-BE49-F238E27FC236}">
                <a16:creationId xmlns:a16="http://schemas.microsoft.com/office/drawing/2014/main" id="{DD865A2D-8168-1B8E-C2E8-1A3388E60EA7}"/>
              </a:ext>
            </a:extLst>
          </p:cNvPr>
          <p:cNvSpPr/>
          <p:nvPr/>
        </p:nvSpPr>
        <p:spPr>
          <a:xfrm>
            <a:off x="17589688" y="8293885"/>
            <a:ext cx="352425" cy="154192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3" name="object 32">
            <a:extLst>
              <a:ext uri="{FF2B5EF4-FFF2-40B4-BE49-F238E27FC236}">
                <a16:creationId xmlns:a16="http://schemas.microsoft.com/office/drawing/2014/main" id="{855D79CE-7857-D529-A766-08AC00D089F6}"/>
              </a:ext>
            </a:extLst>
          </p:cNvPr>
          <p:cNvSpPr/>
          <p:nvPr/>
        </p:nvSpPr>
        <p:spPr>
          <a:xfrm>
            <a:off x="18084988" y="8716443"/>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4" name="object 33">
            <a:extLst>
              <a:ext uri="{FF2B5EF4-FFF2-40B4-BE49-F238E27FC236}">
                <a16:creationId xmlns:a16="http://schemas.microsoft.com/office/drawing/2014/main" id="{15D6C84C-5D49-8EDD-3E97-D780576ADC71}"/>
              </a:ext>
            </a:extLst>
          </p:cNvPr>
          <p:cNvSpPr/>
          <p:nvPr/>
        </p:nvSpPr>
        <p:spPr>
          <a:xfrm>
            <a:off x="18580289" y="8929182"/>
            <a:ext cx="352425" cy="906629"/>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7302105" y="2037318"/>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7293465" y="2028678"/>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12937148" y="2044304"/>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12928148" y="2035664"/>
                <a:ext cx="3170160" cy="3945960"/>
              </a:xfrm>
              <a:prstGeom prst="rect">
                <a:avLst/>
              </a:prstGeom>
            </p:spPr>
          </p:pic>
        </mc:Fallback>
      </mc:AlternateContent>
      <p:sp>
        <p:nvSpPr>
          <p:cNvPr id="1123" name="Left Brace 1122">
            <a:extLst>
              <a:ext uri="{FF2B5EF4-FFF2-40B4-BE49-F238E27FC236}">
                <a16:creationId xmlns:a16="http://schemas.microsoft.com/office/drawing/2014/main" id="{BAE95D36-E49C-2864-111E-6B2DC5505FE8}"/>
              </a:ext>
            </a:extLst>
          </p:cNvPr>
          <p:cNvSpPr/>
          <p:nvPr/>
        </p:nvSpPr>
        <p:spPr>
          <a:xfrm rot="5400000">
            <a:off x="10966940" y="-1210929"/>
            <a:ext cx="803195" cy="158332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321" y="11990234"/>
            <a:ext cx="12431632" cy="2685511"/>
          </a:xfrm>
          <a:prstGeom prst="rect">
            <a:avLst/>
          </a:prstGeom>
        </p:spPr>
      </p:pic>
    </p:spTree>
    <p:extLst>
      <p:ext uri="{BB962C8B-B14F-4D97-AF65-F5344CB8AC3E}">
        <p14:creationId xmlns:p14="http://schemas.microsoft.com/office/powerpoint/2010/main" val="248348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9424-2397-8ED9-CE2D-3E977556CC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0D6669-8D06-60DF-68D0-84D55838845A}"/>
              </a:ext>
            </a:extLst>
          </p:cNvPr>
          <p:cNvSpPr txBox="1"/>
          <p:nvPr/>
        </p:nvSpPr>
        <p:spPr>
          <a:xfrm>
            <a:off x="9017597" y="10710574"/>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BF34FF1C-A5B3-0799-5FBF-32021EE9CFFE}"/>
              </a:ext>
            </a:extLst>
          </p:cNvPr>
          <p:cNvSpPr txBox="1"/>
          <p:nvPr/>
        </p:nvSpPr>
        <p:spPr>
          <a:xfrm>
            <a:off x="14215802" y="1064702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6881A0EB-ACF8-3C63-DDDB-6E983C15A915}"/>
              </a:ext>
            </a:extLst>
          </p:cNvPr>
          <p:cNvSpPr txBox="1"/>
          <p:nvPr/>
        </p:nvSpPr>
        <p:spPr>
          <a:xfrm>
            <a:off x="12937148" y="15208646"/>
            <a:ext cx="594480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7600979D-4550-2EBB-07A6-CA100864DA2E}"/>
              </a:ext>
            </a:extLst>
          </p:cNvPr>
          <p:cNvSpPr txBox="1"/>
          <p:nvPr/>
        </p:nvSpPr>
        <p:spPr>
          <a:xfrm>
            <a:off x="8370174" y="15236129"/>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sp>
        <p:nvSpPr>
          <p:cNvPr id="11" name="TextBox 10">
            <a:extLst>
              <a:ext uri="{FF2B5EF4-FFF2-40B4-BE49-F238E27FC236}">
                <a16:creationId xmlns:a16="http://schemas.microsoft.com/office/drawing/2014/main" id="{328F10B6-DDCA-8BE7-5740-C0F4287B0EF4}"/>
              </a:ext>
            </a:extLst>
          </p:cNvPr>
          <p:cNvSpPr txBox="1"/>
          <p:nvPr/>
        </p:nvSpPr>
        <p:spPr>
          <a:xfrm>
            <a:off x="5416977" y="1075414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FF7F1DDC-86AB-C885-4270-3E96A7A29A0E}"/>
              </a:ext>
            </a:extLst>
          </p:cNvPr>
          <p:cNvSpPr txBox="1"/>
          <p:nvPr/>
        </p:nvSpPr>
        <p:spPr>
          <a:xfrm>
            <a:off x="4430118" y="15254197"/>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200" dirty="0">
                <a:latin typeface="Arial" panose="020B0604020202020204" pitchFamily="34" charset="0"/>
                <a:ea typeface="Yu Gothic" panose="020B0400000000000000" pitchFamily="34" charset="-128"/>
                <a:cs typeface="Arial" panose="020B0604020202020204" pitchFamily="34" charset="0"/>
              </a:rPr>
              <a:t>population size</a:t>
            </a:r>
          </a:p>
        </p:txBody>
      </p:sp>
      <p:cxnSp>
        <p:nvCxnSpPr>
          <p:cNvPr id="30" name="Straight Arrow Connector 29">
            <a:extLst>
              <a:ext uri="{FF2B5EF4-FFF2-40B4-BE49-F238E27FC236}">
                <a16:creationId xmlns:a16="http://schemas.microsoft.com/office/drawing/2014/main" id="{175290E3-6292-6D2A-C13A-ECF3728E3D7D}"/>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340C9DC-3321-68BA-CEC9-75C83A94324E}"/>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69C1D5D2-08C7-FB19-50F8-FDB0F28F9CCF}"/>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F57B4D0E-6440-5F77-D031-66B2B2962F50}"/>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44628B77-E30A-1471-BDB7-54412841B184}"/>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BD655785-41FD-852B-5C19-17049EAE484A}"/>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E9DFA2A3-D9E5-D280-61B2-D76BA2F18E7A}"/>
              </a:ext>
            </a:extLst>
          </p:cNvPr>
          <p:cNvSpPr/>
          <p:nvPr/>
        </p:nvSpPr>
        <p:spPr>
          <a:xfrm>
            <a:off x="6587531" y="9188249"/>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78EB8184-7384-7B2A-F691-53D60C5A6F50}"/>
              </a:ext>
            </a:extLst>
          </p:cNvPr>
          <p:cNvSpPr/>
          <p:nvPr/>
        </p:nvSpPr>
        <p:spPr>
          <a:xfrm>
            <a:off x="60922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B9A2CF54-EB60-B185-F90D-7E9B2F9E0A4D}"/>
              </a:ext>
            </a:extLst>
          </p:cNvPr>
          <p:cNvSpPr/>
          <p:nvPr/>
        </p:nvSpPr>
        <p:spPr>
          <a:xfrm>
            <a:off x="55969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D4CDF11B-5275-7FE1-17A9-F6CEA6E4D88E}"/>
              </a:ext>
            </a:extLst>
          </p:cNvPr>
          <p:cNvSpPr/>
          <p:nvPr/>
        </p:nvSpPr>
        <p:spPr>
          <a:xfrm>
            <a:off x="51016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945DF20B-AE0C-B098-B2FB-0009CB637245}"/>
              </a:ext>
            </a:extLst>
          </p:cNvPr>
          <p:cNvSpPr/>
          <p:nvPr/>
        </p:nvSpPr>
        <p:spPr>
          <a:xfrm>
            <a:off x="46063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88F093AF-8D1F-C4EB-E2B1-6C368B97BCC8}"/>
              </a:ext>
            </a:extLst>
          </p:cNvPr>
          <p:cNvSpPr/>
          <p:nvPr/>
        </p:nvSpPr>
        <p:spPr>
          <a:xfrm>
            <a:off x="41110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9A4ED58D-3045-F41B-C033-BA1FDA7075BE}"/>
              </a:ext>
            </a:extLst>
          </p:cNvPr>
          <p:cNvSpPr/>
          <p:nvPr/>
        </p:nvSpPr>
        <p:spPr>
          <a:xfrm>
            <a:off x="36157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7EB943AC-3A82-6E9D-0A49-90C4FA0D6FC1}"/>
              </a:ext>
            </a:extLst>
          </p:cNvPr>
          <p:cNvSpPr/>
          <p:nvPr/>
        </p:nvSpPr>
        <p:spPr>
          <a:xfrm>
            <a:off x="3196634" y="918824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BDDEC1AD-E687-F4D3-8EDD-6C767A5A1682}"/>
              </a:ext>
            </a:extLst>
          </p:cNvPr>
          <p:cNvSpPr/>
          <p:nvPr/>
        </p:nvSpPr>
        <p:spPr>
          <a:xfrm>
            <a:off x="4111031" y="8559599"/>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AC13B985-90B7-E097-B915-C56820C61E92}"/>
              </a:ext>
            </a:extLst>
          </p:cNvPr>
          <p:cNvSpPr/>
          <p:nvPr/>
        </p:nvSpPr>
        <p:spPr>
          <a:xfrm>
            <a:off x="3615732" y="855959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D9D3A7E-B6FB-4E2B-BA64-D54CCB1D9090}"/>
              </a:ext>
            </a:extLst>
          </p:cNvPr>
          <p:cNvSpPr/>
          <p:nvPr/>
        </p:nvSpPr>
        <p:spPr>
          <a:xfrm>
            <a:off x="3196634" y="855959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EF60E333-68F4-3FF1-CE9A-103FC44065EF}"/>
              </a:ext>
            </a:extLst>
          </p:cNvPr>
          <p:cNvSpPr/>
          <p:nvPr/>
        </p:nvSpPr>
        <p:spPr>
          <a:xfrm>
            <a:off x="3615731" y="7930947"/>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89EA3949-0B93-00F0-CF8D-B7007CD6B6AF}"/>
              </a:ext>
            </a:extLst>
          </p:cNvPr>
          <p:cNvSpPr/>
          <p:nvPr/>
        </p:nvSpPr>
        <p:spPr>
          <a:xfrm>
            <a:off x="3196634" y="793094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D6B53D1-6D84-A898-D83A-A2A90F21DEED}"/>
              </a:ext>
            </a:extLst>
          </p:cNvPr>
          <p:cNvSpPr/>
          <p:nvPr/>
        </p:nvSpPr>
        <p:spPr>
          <a:xfrm>
            <a:off x="3196634" y="7298783"/>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B7550358-5218-4FD9-01CF-6391BF376F65}"/>
              </a:ext>
            </a:extLst>
          </p:cNvPr>
          <p:cNvSpPr/>
          <p:nvPr/>
        </p:nvSpPr>
        <p:spPr>
          <a:xfrm>
            <a:off x="3191871" y="9816899"/>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ADB6B403-A8AA-640E-9CBD-39694E63D40A}"/>
              </a:ext>
            </a:extLst>
          </p:cNvPr>
          <p:cNvSpPr/>
          <p:nvPr/>
        </p:nvSpPr>
        <p:spPr>
          <a:xfrm>
            <a:off x="3263307" y="7810132"/>
            <a:ext cx="352425" cy="200200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78047ECD-98D3-21E6-B260-5FAE60058687}"/>
              </a:ext>
            </a:extLst>
          </p:cNvPr>
          <p:cNvSpPr/>
          <p:nvPr/>
        </p:nvSpPr>
        <p:spPr>
          <a:xfrm>
            <a:off x="3758606" y="8307188"/>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3676B0FD-F3E5-FEA1-5BE2-E7239F870BD9}"/>
              </a:ext>
            </a:extLst>
          </p:cNvPr>
          <p:cNvSpPr/>
          <p:nvPr/>
        </p:nvSpPr>
        <p:spPr>
          <a:xfrm>
            <a:off x="4253906" y="8688187"/>
            <a:ext cx="352425" cy="112395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440E084F-E956-ACF3-0679-036B53CE50A9}"/>
              </a:ext>
            </a:extLst>
          </p:cNvPr>
          <p:cNvSpPr/>
          <p:nvPr/>
        </p:nvSpPr>
        <p:spPr>
          <a:xfrm>
            <a:off x="4749206" y="8888212"/>
            <a:ext cx="352425" cy="92392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F2BD6604-11BC-6FBD-F583-D6EB6A09F0EB}"/>
              </a:ext>
            </a:extLst>
          </p:cNvPr>
          <p:cNvSpPr/>
          <p:nvPr/>
        </p:nvSpPr>
        <p:spPr>
          <a:xfrm>
            <a:off x="5244507" y="903108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E99CC724-12E6-5D24-DE80-EB2D4CB04CC3}"/>
              </a:ext>
            </a:extLst>
          </p:cNvPr>
          <p:cNvSpPr/>
          <p:nvPr/>
        </p:nvSpPr>
        <p:spPr>
          <a:xfrm>
            <a:off x="5739806" y="9116812"/>
            <a:ext cx="352425" cy="69532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240B6441-1D3C-77E6-AD10-9A265C2B7C59}"/>
              </a:ext>
            </a:extLst>
          </p:cNvPr>
          <p:cNvSpPr/>
          <p:nvPr/>
        </p:nvSpPr>
        <p:spPr>
          <a:xfrm>
            <a:off x="6235106" y="9164437"/>
            <a:ext cx="352425" cy="647700"/>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60136B68-5B7B-1FF6-0C7C-A9173FE28797}"/>
              </a:ext>
            </a:extLst>
          </p:cNvPr>
          <p:cNvSpPr/>
          <p:nvPr/>
        </p:nvSpPr>
        <p:spPr>
          <a:xfrm>
            <a:off x="6730406" y="9497812"/>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9" name="object 6">
            <a:extLst>
              <a:ext uri="{FF2B5EF4-FFF2-40B4-BE49-F238E27FC236}">
                <a16:creationId xmlns:a16="http://schemas.microsoft.com/office/drawing/2014/main" id="{1B8434F1-C821-A3DD-D9F3-5013F9B731A9}"/>
              </a:ext>
            </a:extLst>
          </p:cNvPr>
          <p:cNvSpPr/>
          <p:nvPr/>
        </p:nvSpPr>
        <p:spPr>
          <a:xfrm>
            <a:off x="155193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1" name="object 7">
            <a:extLst>
              <a:ext uri="{FF2B5EF4-FFF2-40B4-BE49-F238E27FC236}">
                <a16:creationId xmlns:a16="http://schemas.microsoft.com/office/drawing/2014/main" id="{D619EFD3-0244-A749-0F71-BB50029F1C67}"/>
              </a:ext>
            </a:extLst>
          </p:cNvPr>
          <p:cNvSpPr/>
          <p:nvPr/>
        </p:nvSpPr>
        <p:spPr>
          <a:xfrm>
            <a:off x="15024011" y="9195408"/>
            <a:ext cx="638174"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2" name="object 8">
            <a:extLst>
              <a:ext uri="{FF2B5EF4-FFF2-40B4-BE49-F238E27FC236}">
                <a16:creationId xmlns:a16="http://schemas.microsoft.com/office/drawing/2014/main" id="{779E51F7-1D43-8BC8-B6FD-0C891189C964}"/>
              </a:ext>
            </a:extLst>
          </p:cNvPr>
          <p:cNvSpPr/>
          <p:nvPr/>
        </p:nvSpPr>
        <p:spPr>
          <a:xfrm>
            <a:off x="145287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3" name="object 9">
            <a:extLst>
              <a:ext uri="{FF2B5EF4-FFF2-40B4-BE49-F238E27FC236}">
                <a16:creationId xmlns:a16="http://schemas.microsoft.com/office/drawing/2014/main" id="{EA9898A3-A120-7587-3BB0-DE75B2ABAD1D}"/>
              </a:ext>
            </a:extLst>
          </p:cNvPr>
          <p:cNvSpPr/>
          <p:nvPr/>
        </p:nvSpPr>
        <p:spPr>
          <a:xfrm>
            <a:off x="140334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4" name="object 10">
            <a:extLst>
              <a:ext uri="{FF2B5EF4-FFF2-40B4-BE49-F238E27FC236}">
                <a16:creationId xmlns:a16="http://schemas.microsoft.com/office/drawing/2014/main" id="{DBEC7B82-FEEB-D66D-10C5-F991B6F88768}"/>
              </a:ext>
            </a:extLst>
          </p:cNvPr>
          <p:cNvSpPr/>
          <p:nvPr/>
        </p:nvSpPr>
        <p:spPr>
          <a:xfrm>
            <a:off x="135381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5" name="object 11">
            <a:extLst>
              <a:ext uri="{FF2B5EF4-FFF2-40B4-BE49-F238E27FC236}">
                <a16:creationId xmlns:a16="http://schemas.microsoft.com/office/drawing/2014/main" id="{77EFD9DC-2CC3-C2D2-3EE8-DA01A46DFB8F}"/>
              </a:ext>
            </a:extLst>
          </p:cNvPr>
          <p:cNvSpPr/>
          <p:nvPr/>
        </p:nvSpPr>
        <p:spPr>
          <a:xfrm>
            <a:off x="130428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6" name="object 12">
            <a:extLst>
              <a:ext uri="{FF2B5EF4-FFF2-40B4-BE49-F238E27FC236}">
                <a16:creationId xmlns:a16="http://schemas.microsoft.com/office/drawing/2014/main" id="{FFA486F2-5C41-1C48-D4D4-61FF02AABAB2}"/>
              </a:ext>
            </a:extLst>
          </p:cNvPr>
          <p:cNvSpPr/>
          <p:nvPr/>
        </p:nvSpPr>
        <p:spPr>
          <a:xfrm>
            <a:off x="12623713" y="919540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7" name="object 13">
            <a:extLst>
              <a:ext uri="{FF2B5EF4-FFF2-40B4-BE49-F238E27FC236}">
                <a16:creationId xmlns:a16="http://schemas.microsoft.com/office/drawing/2014/main" id="{3377FB39-15F0-E21A-B4F0-E3888DD7A2F1}"/>
              </a:ext>
            </a:extLst>
          </p:cNvPr>
          <p:cNvSpPr/>
          <p:nvPr/>
        </p:nvSpPr>
        <p:spPr>
          <a:xfrm flipV="1">
            <a:off x="13538110" y="8521039"/>
            <a:ext cx="2124075"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8" name="object 14">
            <a:extLst>
              <a:ext uri="{FF2B5EF4-FFF2-40B4-BE49-F238E27FC236}">
                <a16:creationId xmlns:a16="http://schemas.microsoft.com/office/drawing/2014/main" id="{779F1528-1190-8E89-268E-FE2AF3E1C9AC}"/>
              </a:ext>
            </a:extLst>
          </p:cNvPr>
          <p:cNvSpPr/>
          <p:nvPr/>
        </p:nvSpPr>
        <p:spPr>
          <a:xfrm>
            <a:off x="13042811" y="856675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9" name="object 15">
            <a:extLst>
              <a:ext uri="{FF2B5EF4-FFF2-40B4-BE49-F238E27FC236}">
                <a16:creationId xmlns:a16="http://schemas.microsoft.com/office/drawing/2014/main" id="{372FF9B0-71A0-55B3-8F87-A630D8B11321}"/>
              </a:ext>
            </a:extLst>
          </p:cNvPr>
          <p:cNvSpPr/>
          <p:nvPr/>
        </p:nvSpPr>
        <p:spPr>
          <a:xfrm>
            <a:off x="12623713" y="856675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0" name="object 16">
            <a:extLst>
              <a:ext uri="{FF2B5EF4-FFF2-40B4-BE49-F238E27FC236}">
                <a16:creationId xmlns:a16="http://schemas.microsoft.com/office/drawing/2014/main" id="{66C76D5D-4B9E-D0E9-E5A6-FFE89FDDA886}"/>
              </a:ext>
            </a:extLst>
          </p:cNvPr>
          <p:cNvSpPr/>
          <p:nvPr/>
        </p:nvSpPr>
        <p:spPr>
          <a:xfrm>
            <a:off x="13042811" y="7938106"/>
            <a:ext cx="2619374"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1" name="object 17">
            <a:extLst>
              <a:ext uri="{FF2B5EF4-FFF2-40B4-BE49-F238E27FC236}">
                <a16:creationId xmlns:a16="http://schemas.microsoft.com/office/drawing/2014/main" id="{74439794-F80E-6363-8CF3-C92475FBFA23}"/>
              </a:ext>
            </a:extLst>
          </p:cNvPr>
          <p:cNvSpPr/>
          <p:nvPr/>
        </p:nvSpPr>
        <p:spPr>
          <a:xfrm>
            <a:off x="12623713" y="793810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2" name="object 18">
            <a:extLst>
              <a:ext uri="{FF2B5EF4-FFF2-40B4-BE49-F238E27FC236}">
                <a16:creationId xmlns:a16="http://schemas.microsoft.com/office/drawing/2014/main" id="{CCF51E69-27AB-A448-E2B7-69E739D0EE10}"/>
              </a:ext>
            </a:extLst>
          </p:cNvPr>
          <p:cNvSpPr/>
          <p:nvPr/>
        </p:nvSpPr>
        <p:spPr>
          <a:xfrm flipV="1">
            <a:off x="12623714" y="7260224"/>
            <a:ext cx="303847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3" name="object 24">
            <a:extLst>
              <a:ext uri="{FF2B5EF4-FFF2-40B4-BE49-F238E27FC236}">
                <a16:creationId xmlns:a16="http://schemas.microsoft.com/office/drawing/2014/main" id="{EFC1934F-F6F2-A81D-209E-10D28EB9F9F1}"/>
              </a:ext>
            </a:extLst>
          </p:cNvPr>
          <p:cNvSpPr/>
          <p:nvPr/>
        </p:nvSpPr>
        <p:spPr>
          <a:xfrm flipV="1">
            <a:off x="12618950" y="9663955"/>
            <a:ext cx="3038472" cy="14559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4" name="object 29">
            <a:extLst>
              <a:ext uri="{FF2B5EF4-FFF2-40B4-BE49-F238E27FC236}">
                <a16:creationId xmlns:a16="http://schemas.microsoft.com/office/drawing/2014/main" id="{12843F7B-E05F-E29C-85BF-C16D9AAFE965}"/>
              </a:ext>
            </a:extLst>
          </p:cNvPr>
          <p:cNvSpPr/>
          <p:nvPr/>
        </p:nvSpPr>
        <p:spPr>
          <a:xfrm>
            <a:off x="12690386" y="7344562"/>
            <a:ext cx="352425" cy="2474736"/>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5" name="object 30">
            <a:extLst>
              <a:ext uri="{FF2B5EF4-FFF2-40B4-BE49-F238E27FC236}">
                <a16:creationId xmlns:a16="http://schemas.microsoft.com/office/drawing/2014/main" id="{0953EC0C-308F-5D54-A65E-F63FE9B42961}"/>
              </a:ext>
            </a:extLst>
          </p:cNvPr>
          <p:cNvSpPr/>
          <p:nvPr/>
        </p:nvSpPr>
        <p:spPr>
          <a:xfrm>
            <a:off x="13185685" y="7796828"/>
            <a:ext cx="352425" cy="202247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6" name="object 31">
            <a:extLst>
              <a:ext uri="{FF2B5EF4-FFF2-40B4-BE49-F238E27FC236}">
                <a16:creationId xmlns:a16="http://schemas.microsoft.com/office/drawing/2014/main" id="{8460A900-AAFB-159E-906C-3469560401AD}"/>
              </a:ext>
            </a:extLst>
          </p:cNvPr>
          <p:cNvSpPr/>
          <p:nvPr/>
        </p:nvSpPr>
        <p:spPr>
          <a:xfrm>
            <a:off x="13680985" y="8293884"/>
            <a:ext cx="352425" cy="1525413"/>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7" name="object 32">
            <a:extLst>
              <a:ext uri="{FF2B5EF4-FFF2-40B4-BE49-F238E27FC236}">
                <a16:creationId xmlns:a16="http://schemas.microsoft.com/office/drawing/2014/main" id="{6D087369-AA48-ECB8-DD7E-831F7362A00F}"/>
              </a:ext>
            </a:extLst>
          </p:cNvPr>
          <p:cNvSpPr/>
          <p:nvPr/>
        </p:nvSpPr>
        <p:spPr>
          <a:xfrm>
            <a:off x="14176285" y="8699928"/>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8" name="object 33">
            <a:extLst>
              <a:ext uri="{FF2B5EF4-FFF2-40B4-BE49-F238E27FC236}">
                <a16:creationId xmlns:a16="http://schemas.microsoft.com/office/drawing/2014/main" id="{AF9C5843-77B1-ECAE-9136-991C5F118831}"/>
              </a:ext>
            </a:extLst>
          </p:cNvPr>
          <p:cNvSpPr/>
          <p:nvPr/>
        </p:nvSpPr>
        <p:spPr>
          <a:xfrm>
            <a:off x="14671586" y="903824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9" name="object 34">
            <a:extLst>
              <a:ext uri="{FF2B5EF4-FFF2-40B4-BE49-F238E27FC236}">
                <a16:creationId xmlns:a16="http://schemas.microsoft.com/office/drawing/2014/main" id="{42B3F75C-AE5F-A07D-26F6-990FA676C9E8}"/>
              </a:ext>
            </a:extLst>
          </p:cNvPr>
          <p:cNvSpPr/>
          <p:nvPr/>
        </p:nvSpPr>
        <p:spPr>
          <a:xfrm>
            <a:off x="15166885" y="9147922"/>
            <a:ext cx="352425" cy="67137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3" name="object 5">
            <a:extLst>
              <a:ext uri="{FF2B5EF4-FFF2-40B4-BE49-F238E27FC236}">
                <a16:creationId xmlns:a16="http://schemas.microsoft.com/office/drawing/2014/main" id="{E5B80178-7DA7-EBA4-3A68-4F4BE026BDE4}"/>
              </a:ext>
            </a:extLst>
          </p:cNvPr>
          <p:cNvSpPr/>
          <p:nvPr/>
        </p:nvSpPr>
        <p:spPr>
          <a:xfrm flipV="1">
            <a:off x="11380697" y="9129226"/>
            <a:ext cx="336041"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4" name="object 6">
            <a:extLst>
              <a:ext uri="{FF2B5EF4-FFF2-40B4-BE49-F238E27FC236}">
                <a16:creationId xmlns:a16="http://schemas.microsoft.com/office/drawing/2014/main" id="{5548DE56-543B-64C8-FEE0-EDA89340F612}"/>
              </a:ext>
            </a:extLst>
          </p:cNvPr>
          <p:cNvSpPr/>
          <p:nvPr/>
        </p:nvSpPr>
        <p:spPr>
          <a:xfrm>
            <a:off x="108853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5" name="object 7">
            <a:extLst>
              <a:ext uri="{FF2B5EF4-FFF2-40B4-BE49-F238E27FC236}">
                <a16:creationId xmlns:a16="http://schemas.microsoft.com/office/drawing/2014/main" id="{24F57824-7C29-40FA-EF0E-2716A4F10210}"/>
              </a:ext>
            </a:extLst>
          </p:cNvPr>
          <p:cNvSpPr/>
          <p:nvPr/>
        </p:nvSpPr>
        <p:spPr>
          <a:xfrm>
            <a:off x="103900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6" name="object 8">
            <a:extLst>
              <a:ext uri="{FF2B5EF4-FFF2-40B4-BE49-F238E27FC236}">
                <a16:creationId xmlns:a16="http://schemas.microsoft.com/office/drawing/2014/main" id="{DD028EF0-A7F2-97F0-74E9-F551EDD83035}"/>
              </a:ext>
            </a:extLst>
          </p:cNvPr>
          <p:cNvSpPr/>
          <p:nvPr/>
        </p:nvSpPr>
        <p:spPr>
          <a:xfrm>
            <a:off x="98947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7" name="object 9">
            <a:extLst>
              <a:ext uri="{FF2B5EF4-FFF2-40B4-BE49-F238E27FC236}">
                <a16:creationId xmlns:a16="http://schemas.microsoft.com/office/drawing/2014/main" id="{6BB2E185-A182-FAFE-860B-47BCCF65D20A}"/>
              </a:ext>
            </a:extLst>
          </p:cNvPr>
          <p:cNvSpPr/>
          <p:nvPr/>
        </p:nvSpPr>
        <p:spPr>
          <a:xfrm>
            <a:off x="93994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8" name="object 10">
            <a:extLst>
              <a:ext uri="{FF2B5EF4-FFF2-40B4-BE49-F238E27FC236}">
                <a16:creationId xmlns:a16="http://schemas.microsoft.com/office/drawing/2014/main" id="{CCE0BB86-377A-0DD5-9160-F3ED43C73DD4}"/>
              </a:ext>
            </a:extLst>
          </p:cNvPr>
          <p:cNvSpPr/>
          <p:nvPr/>
        </p:nvSpPr>
        <p:spPr>
          <a:xfrm>
            <a:off x="89041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9" name="object 11">
            <a:extLst>
              <a:ext uri="{FF2B5EF4-FFF2-40B4-BE49-F238E27FC236}">
                <a16:creationId xmlns:a16="http://schemas.microsoft.com/office/drawing/2014/main" id="{90487E38-2523-01ED-51D9-FE62C7AD8BD5}"/>
              </a:ext>
            </a:extLst>
          </p:cNvPr>
          <p:cNvSpPr/>
          <p:nvPr/>
        </p:nvSpPr>
        <p:spPr>
          <a:xfrm>
            <a:off x="84088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0" name="object 12">
            <a:extLst>
              <a:ext uri="{FF2B5EF4-FFF2-40B4-BE49-F238E27FC236}">
                <a16:creationId xmlns:a16="http://schemas.microsoft.com/office/drawing/2014/main" id="{38028ADF-8A22-C85D-52A7-6C68E88C443D}"/>
              </a:ext>
            </a:extLst>
          </p:cNvPr>
          <p:cNvSpPr/>
          <p:nvPr/>
        </p:nvSpPr>
        <p:spPr>
          <a:xfrm>
            <a:off x="7989800" y="917494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1" name="object 13">
            <a:extLst>
              <a:ext uri="{FF2B5EF4-FFF2-40B4-BE49-F238E27FC236}">
                <a16:creationId xmlns:a16="http://schemas.microsoft.com/office/drawing/2014/main" id="{8196F819-B9A8-B0FD-B021-F45B5A180D0A}"/>
              </a:ext>
            </a:extLst>
          </p:cNvPr>
          <p:cNvSpPr/>
          <p:nvPr/>
        </p:nvSpPr>
        <p:spPr>
          <a:xfrm flipV="1">
            <a:off x="8904197" y="8471343"/>
            <a:ext cx="2793640" cy="8481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2" name="object 14">
            <a:extLst>
              <a:ext uri="{FF2B5EF4-FFF2-40B4-BE49-F238E27FC236}">
                <a16:creationId xmlns:a16="http://schemas.microsoft.com/office/drawing/2014/main" id="{06754F67-773E-C198-9C58-CCCE7E4A467C}"/>
              </a:ext>
            </a:extLst>
          </p:cNvPr>
          <p:cNvSpPr/>
          <p:nvPr/>
        </p:nvSpPr>
        <p:spPr>
          <a:xfrm>
            <a:off x="8408898" y="854629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3" name="object 15">
            <a:extLst>
              <a:ext uri="{FF2B5EF4-FFF2-40B4-BE49-F238E27FC236}">
                <a16:creationId xmlns:a16="http://schemas.microsoft.com/office/drawing/2014/main" id="{565100C5-26E7-0E3C-0E94-766C141F0C1F}"/>
              </a:ext>
            </a:extLst>
          </p:cNvPr>
          <p:cNvSpPr/>
          <p:nvPr/>
        </p:nvSpPr>
        <p:spPr>
          <a:xfrm>
            <a:off x="7989800" y="854629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4" name="object 16">
            <a:extLst>
              <a:ext uri="{FF2B5EF4-FFF2-40B4-BE49-F238E27FC236}">
                <a16:creationId xmlns:a16="http://schemas.microsoft.com/office/drawing/2014/main" id="{FBCE1D79-B65B-D271-9D64-BB473566D20A}"/>
              </a:ext>
            </a:extLst>
          </p:cNvPr>
          <p:cNvSpPr/>
          <p:nvPr/>
        </p:nvSpPr>
        <p:spPr>
          <a:xfrm flipV="1">
            <a:off x="8408897" y="7871924"/>
            <a:ext cx="3307841"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5" name="object 17">
            <a:extLst>
              <a:ext uri="{FF2B5EF4-FFF2-40B4-BE49-F238E27FC236}">
                <a16:creationId xmlns:a16="http://schemas.microsoft.com/office/drawing/2014/main" id="{6A615362-EF14-988F-F484-B7E0F9FCF794}"/>
              </a:ext>
            </a:extLst>
          </p:cNvPr>
          <p:cNvSpPr/>
          <p:nvPr/>
        </p:nvSpPr>
        <p:spPr>
          <a:xfrm>
            <a:off x="7989800" y="791764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6" name="object 18">
            <a:extLst>
              <a:ext uri="{FF2B5EF4-FFF2-40B4-BE49-F238E27FC236}">
                <a16:creationId xmlns:a16="http://schemas.microsoft.com/office/drawing/2014/main" id="{F44F2A46-0F01-1731-F927-2D80F9FA3C7C}"/>
              </a:ext>
            </a:extLst>
          </p:cNvPr>
          <p:cNvSpPr/>
          <p:nvPr/>
        </p:nvSpPr>
        <p:spPr>
          <a:xfrm>
            <a:off x="7989801" y="7285478"/>
            <a:ext cx="3726938" cy="59083"/>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7" name="object 24">
            <a:extLst>
              <a:ext uri="{FF2B5EF4-FFF2-40B4-BE49-F238E27FC236}">
                <a16:creationId xmlns:a16="http://schemas.microsoft.com/office/drawing/2014/main" id="{6BF5F640-C6B7-3542-85DC-AA5F0DCBE6A3}"/>
              </a:ext>
            </a:extLst>
          </p:cNvPr>
          <p:cNvSpPr/>
          <p:nvPr/>
        </p:nvSpPr>
        <p:spPr>
          <a:xfrm flipV="1">
            <a:off x="7989800" y="9675007"/>
            <a:ext cx="3726938" cy="106763"/>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8" name="object 29">
            <a:extLst>
              <a:ext uri="{FF2B5EF4-FFF2-40B4-BE49-F238E27FC236}">
                <a16:creationId xmlns:a16="http://schemas.microsoft.com/office/drawing/2014/main" id="{21BF3313-AFD6-FE45-5102-C30F1FC68201}"/>
              </a:ext>
            </a:extLst>
          </p:cNvPr>
          <p:cNvSpPr/>
          <p:nvPr/>
        </p:nvSpPr>
        <p:spPr>
          <a:xfrm>
            <a:off x="8056473" y="7621368"/>
            <a:ext cx="352425" cy="217746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9" name="object 30">
            <a:extLst>
              <a:ext uri="{FF2B5EF4-FFF2-40B4-BE49-F238E27FC236}">
                <a16:creationId xmlns:a16="http://schemas.microsoft.com/office/drawing/2014/main" id="{212FB98F-E20B-67AF-8D8E-5CCEB0DE0872}"/>
              </a:ext>
            </a:extLst>
          </p:cNvPr>
          <p:cNvSpPr/>
          <p:nvPr/>
        </p:nvSpPr>
        <p:spPr>
          <a:xfrm>
            <a:off x="8551772" y="8041968"/>
            <a:ext cx="352425" cy="1756866"/>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0" name="object 31">
            <a:extLst>
              <a:ext uri="{FF2B5EF4-FFF2-40B4-BE49-F238E27FC236}">
                <a16:creationId xmlns:a16="http://schemas.microsoft.com/office/drawing/2014/main" id="{91FCDDA3-69B1-9FA5-3F0F-2BCFA46EF065}"/>
              </a:ext>
            </a:extLst>
          </p:cNvPr>
          <p:cNvSpPr/>
          <p:nvPr/>
        </p:nvSpPr>
        <p:spPr>
          <a:xfrm>
            <a:off x="9047072" y="8443238"/>
            <a:ext cx="352425" cy="1355595"/>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1" name="object 32">
            <a:extLst>
              <a:ext uri="{FF2B5EF4-FFF2-40B4-BE49-F238E27FC236}">
                <a16:creationId xmlns:a16="http://schemas.microsoft.com/office/drawing/2014/main" id="{20B13332-C58D-D8AF-56FA-156852FC0895}"/>
              </a:ext>
            </a:extLst>
          </p:cNvPr>
          <p:cNvSpPr/>
          <p:nvPr/>
        </p:nvSpPr>
        <p:spPr>
          <a:xfrm>
            <a:off x="9542372" y="8733462"/>
            <a:ext cx="352425" cy="1065371"/>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2" name="object 33">
            <a:extLst>
              <a:ext uri="{FF2B5EF4-FFF2-40B4-BE49-F238E27FC236}">
                <a16:creationId xmlns:a16="http://schemas.microsoft.com/office/drawing/2014/main" id="{9A5ABD3F-3227-DA39-DE62-FBECC9AA6F19}"/>
              </a:ext>
            </a:extLst>
          </p:cNvPr>
          <p:cNvSpPr/>
          <p:nvPr/>
        </p:nvSpPr>
        <p:spPr>
          <a:xfrm>
            <a:off x="10037673" y="8888212"/>
            <a:ext cx="352425" cy="91062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3" name="object 34">
            <a:extLst>
              <a:ext uri="{FF2B5EF4-FFF2-40B4-BE49-F238E27FC236}">
                <a16:creationId xmlns:a16="http://schemas.microsoft.com/office/drawing/2014/main" id="{6B7A101F-1E27-403B-0CDE-976146C5C8BD}"/>
              </a:ext>
            </a:extLst>
          </p:cNvPr>
          <p:cNvSpPr/>
          <p:nvPr/>
        </p:nvSpPr>
        <p:spPr>
          <a:xfrm>
            <a:off x="10532972" y="8985528"/>
            <a:ext cx="352425" cy="81330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4" name="object 35">
            <a:extLst>
              <a:ext uri="{FF2B5EF4-FFF2-40B4-BE49-F238E27FC236}">
                <a16:creationId xmlns:a16="http://schemas.microsoft.com/office/drawing/2014/main" id="{33C773CC-0281-B8FE-1FDA-466994643DA7}"/>
              </a:ext>
            </a:extLst>
          </p:cNvPr>
          <p:cNvSpPr/>
          <p:nvPr/>
        </p:nvSpPr>
        <p:spPr>
          <a:xfrm>
            <a:off x="11028272" y="9090947"/>
            <a:ext cx="352425" cy="707886"/>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7" name="object 7">
            <a:extLst>
              <a:ext uri="{FF2B5EF4-FFF2-40B4-BE49-F238E27FC236}">
                <a16:creationId xmlns:a16="http://schemas.microsoft.com/office/drawing/2014/main" id="{B989C90C-69A0-00FE-1E22-4A9784296008}"/>
              </a:ext>
            </a:extLst>
          </p:cNvPr>
          <p:cNvSpPr/>
          <p:nvPr/>
        </p:nvSpPr>
        <p:spPr>
          <a:xfrm>
            <a:off x="18932714" y="9211923"/>
            <a:ext cx="352425" cy="6576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8" name="object 8">
            <a:extLst>
              <a:ext uri="{FF2B5EF4-FFF2-40B4-BE49-F238E27FC236}">
                <a16:creationId xmlns:a16="http://schemas.microsoft.com/office/drawing/2014/main" id="{BC9970B9-2FD0-3F66-467E-90876FFA1461}"/>
              </a:ext>
            </a:extLst>
          </p:cNvPr>
          <p:cNvSpPr/>
          <p:nvPr/>
        </p:nvSpPr>
        <p:spPr>
          <a:xfrm>
            <a:off x="184374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9" name="object 9">
            <a:extLst>
              <a:ext uri="{FF2B5EF4-FFF2-40B4-BE49-F238E27FC236}">
                <a16:creationId xmlns:a16="http://schemas.microsoft.com/office/drawing/2014/main" id="{A5E97838-D155-024F-1310-9E6BEB71D564}"/>
              </a:ext>
            </a:extLst>
          </p:cNvPr>
          <p:cNvSpPr/>
          <p:nvPr/>
        </p:nvSpPr>
        <p:spPr>
          <a:xfrm>
            <a:off x="179421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0" name="object 10">
            <a:extLst>
              <a:ext uri="{FF2B5EF4-FFF2-40B4-BE49-F238E27FC236}">
                <a16:creationId xmlns:a16="http://schemas.microsoft.com/office/drawing/2014/main" id="{1D22B52B-C7C0-C027-8496-E21947EDB155}"/>
              </a:ext>
            </a:extLst>
          </p:cNvPr>
          <p:cNvSpPr/>
          <p:nvPr/>
        </p:nvSpPr>
        <p:spPr>
          <a:xfrm>
            <a:off x="174468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1" name="object 11">
            <a:extLst>
              <a:ext uri="{FF2B5EF4-FFF2-40B4-BE49-F238E27FC236}">
                <a16:creationId xmlns:a16="http://schemas.microsoft.com/office/drawing/2014/main" id="{AA2092A2-B51D-8422-0DBA-271B5D3B907B}"/>
              </a:ext>
            </a:extLst>
          </p:cNvPr>
          <p:cNvSpPr/>
          <p:nvPr/>
        </p:nvSpPr>
        <p:spPr>
          <a:xfrm>
            <a:off x="169515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2" name="object 12">
            <a:extLst>
              <a:ext uri="{FF2B5EF4-FFF2-40B4-BE49-F238E27FC236}">
                <a16:creationId xmlns:a16="http://schemas.microsoft.com/office/drawing/2014/main" id="{1E2868D9-4CD6-72DE-3A01-0B936E929454}"/>
              </a:ext>
            </a:extLst>
          </p:cNvPr>
          <p:cNvSpPr/>
          <p:nvPr/>
        </p:nvSpPr>
        <p:spPr>
          <a:xfrm>
            <a:off x="16532416" y="921192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3" name="object 13">
            <a:extLst>
              <a:ext uri="{FF2B5EF4-FFF2-40B4-BE49-F238E27FC236}">
                <a16:creationId xmlns:a16="http://schemas.microsoft.com/office/drawing/2014/main" id="{47F3D04F-64B7-B0D2-2340-38059DEC4B40}"/>
              </a:ext>
            </a:extLst>
          </p:cNvPr>
          <p:cNvSpPr/>
          <p:nvPr/>
        </p:nvSpPr>
        <p:spPr>
          <a:xfrm flipV="1">
            <a:off x="17446814" y="8537553"/>
            <a:ext cx="185868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4" name="object 14">
            <a:extLst>
              <a:ext uri="{FF2B5EF4-FFF2-40B4-BE49-F238E27FC236}">
                <a16:creationId xmlns:a16="http://schemas.microsoft.com/office/drawing/2014/main" id="{4B2322F3-7E48-AE0B-2041-4E2E56E66336}"/>
              </a:ext>
            </a:extLst>
          </p:cNvPr>
          <p:cNvSpPr/>
          <p:nvPr/>
        </p:nvSpPr>
        <p:spPr>
          <a:xfrm>
            <a:off x="16951514" y="858327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5" name="object 15">
            <a:extLst>
              <a:ext uri="{FF2B5EF4-FFF2-40B4-BE49-F238E27FC236}">
                <a16:creationId xmlns:a16="http://schemas.microsoft.com/office/drawing/2014/main" id="{EA603E45-BC5A-B98E-7186-1617B2F44EE7}"/>
              </a:ext>
            </a:extLst>
          </p:cNvPr>
          <p:cNvSpPr/>
          <p:nvPr/>
        </p:nvSpPr>
        <p:spPr>
          <a:xfrm>
            <a:off x="16532416" y="858327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6" name="object 16">
            <a:extLst>
              <a:ext uri="{FF2B5EF4-FFF2-40B4-BE49-F238E27FC236}">
                <a16:creationId xmlns:a16="http://schemas.microsoft.com/office/drawing/2014/main" id="{A8074FB3-643B-5A2C-D0A9-AE80DF407D13}"/>
              </a:ext>
            </a:extLst>
          </p:cNvPr>
          <p:cNvSpPr/>
          <p:nvPr/>
        </p:nvSpPr>
        <p:spPr>
          <a:xfrm>
            <a:off x="16951514" y="7954621"/>
            <a:ext cx="2333625"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7" name="object 17">
            <a:extLst>
              <a:ext uri="{FF2B5EF4-FFF2-40B4-BE49-F238E27FC236}">
                <a16:creationId xmlns:a16="http://schemas.microsoft.com/office/drawing/2014/main" id="{9DC8D00B-385B-FD2B-7D09-4CC0C1BE2CF1}"/>
              </a:ext>
            </a:extLst>
          </p:cNvPr>
          <p:cNvSpPr/>
          <p:nvPr/>
        </p:nvSpPr>
        <p:spPr>
          <a:xfrm>
            <a:off x="16532416" y="795462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8" name="object 18">
            <a:extLst>
              <a:ext uri="{FF2B5EF4-FFF2-40B4-BE49-F238E27FC236}">
                <a16:creationId xmlns:a16="http://schemas.microsoft.com/office/drawing/2014/main" id="{AEB9ADE3-9516-61BA-BC51-DA577B6B833C}"/>
              </a:ext>
            </a:extLst>
          </p:cNvPr>
          <p:cNvSpPr/>
          <p:nvPr/>
        </p:nvSpPr>
        <p:spPr>
          <a:xfrm flipV="1">
            <a:off x="16532417" y="7276738"/>
            <a:ext cx="2773076" cy="133815"/>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9" name="object 24">
            <a:extLst>
              <a:ext uri="{FF2B5EF4-FFF2-40B4-BE49-F238E27FC236}">
                <a16:creationId xmlns:a16="http://schemas.microsoft.com/office/drawing/2014/main" id="{EFC036E7-9B95-EF23-5C7F-4AE20F1895C3}"/>
              </a:ext>
            </a:extLst>
          </p:cNvPr>
          <p:cNvSpPr/>
          <p:nvPr/>
        </p:nvSpPr>
        <p:spPr>
          <a:xfrm flipV="1">
            <a:off x="16542666" y="9648067"/>
            <a:ext cx="2777840" cy="179201"/>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0" name="object 29">
            <a:extLst>
              <a:ext uri="{FF2B5EF4-FFF2-40B4-BE49-F238E27FC236}">
                <a16:creationId xmlns:a16="http://schemas.microsoft.com/office/drawing/2014/main" id="{0EAA63AD-A034-EB6C-D3B3-23BADADDC4C3}"/>
              </a:ext>
            </a:extLst>
          </p:cNvPr>
          <p:cNvSpPr/>
          <p:nvPr/>
        </p:nvSpPr>
        <p:spPr>
          <a:xfrm>
            <a:off x="16599089" y="7162841"/>
            <a:ext cx="352425" cy="2672972"/>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1" name="object 30">
            <a:extLst>
              <a:ext uri="{FF2B5EF4-FFF2-40B4-BE49-F238E27FC236}">
                <a16:creationId xmlns:a16="http://schemas.microsoft.com/office/drawing/2014/main" id="{5C17F09B-11B2-6395-50EF-613FA08D59FB}"/>
              </a:ext>
            </a:extLst>
          </p:cNvPr>
          <p:cNvSpPr/>
          <p:nvPr/>
        </p:nvSpPr>
        <p:spPr>
          <a:xfrm>
            <a:off x="17094388" y="7621368"/>
            <a:ext cx="352425" cy="221444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2" name="object 31">
            <a:extLst>
              <a:ext uri="{FF2B5EF4-FFF2-40B4-BE49-F238E27FC236}">
                <a16:creationId xmlns:a16="http://schemas.microsoft.com/office/drawing/2014/main" id="{2D21A583-799F-02E8-4E0E-EB585FD4CFFC}"/>
              </a:ext>
            </a:extLst>
          </p:cNvPr>
          <p:cNvSpPr/>
          <p:nvPr/>
        </p:nvSpPr>
        <p:spPr>
          <a:xfrm>
            <a:off x="17589688" y="8293885"/>
            <a:ext cx="352425" cy="154192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3" name="object 32">
            <a:extLst>
              <a:ext uri="{FF2B5EF4-FFF2-40B4-BE49-F238E27FC236}">
                <a16:creationId xmlns:a16="http://schemas.microsoft.com/office/drawing/2014/main" id="{4B2467EC-5C1E-0CAA-50B4-34D2615D2F48}"/>
              </a:ext>
            </a:extLst>
          </p:cNvPr>
          <p:cNvSpPr/>
          <p:nvPr/>
        </p:nvSpPr>
        <p:spPr>
          <a:xfrm>
            <a:off x="18084988" y="8716443"/>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4" name="object 33">
            <a:extLst>
              <a:ext uri="{FF2B5EF4-FFF2-40B4-BE49-F238E27FC236}">
                <a16:creationId xmlns:a16="http://schemas.microsoft.com/office/drawing/2014/main" id="{C42B23A8-AE4B-4530-D320-123FA4113379}"/>
              </a:ext>
            </a:extLst>
          </p:cNvPr>
          <p:cNvSpPr/>
          <p:nvPr/>
        </p:nvSpPr>
        <p:spPr>
          <a:xfrm>
            <a:off x="18580289" y="8929182"/>
            <a:ext cx="352425" cy="906629"/>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0051D0B9-A872-EF58-D79F-C67A8F18E405}"/>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51F21161-C656-5E09-7526-9237B9398120}"/>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CEE37181-97B2-A707-C0E3-04771F2C0481}"/>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943A3A9B-A8E0-9E3B-B293-BC3F4BF0A665}"/>
                  </a:ext>
                </a:extLst>
              </p14:cNvPr>
              <p14:cNvContentPartPr/>
              <p14:nvPr/>
            </p14:nvContentPartPr>
            <p14:xfrm>
              <a:off x="7302105" y="2037318"/>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7293465" y="2028678"/>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F8A566FF-B863-B8A2-48CC-91DEB4A8626B}"/>
                  </a:ext>
                </a:extLst>
              </p14:cNvPr>
              <p14:cNvContentPartPr/>
              <p14:nvPr/>
            </p14:nvContentPartPr>
            <p14:xfrm flipH="1">
              <a:off x="12937148" y="2044304"/>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12928148" y="2035664"/>
                <a:ext cx="3170160" cy="3945960"/>
              </a:xfrm>
              <a:prstGeom prst="rect">
                <a:avLst/>
              </a:prstGeom>
            </p:spPr>
          </p:pic>
        </mc:Fallback>
      </mc:AlternateContent>
      <p:sp>
        <p:nvSpPr>
          <p:cNvPr id="1123" name="Left Brace 1122">
            <a:extLst>
              <a:ext uri="{FF2B5EF4-FFF2-40B4-BE49-F238E27FC236}">
                <a16:creationId xmlns:a16="http://schemas.microsoft.com/office/drawing/2014/main" id="{B96FBEFE-8EC3-DF91-04E5-434EAEBAA7E5}"/>
              </a:ext>
            </a:extLst>
          </p:cNvPr>
          <p:cNvSpPr/>
          <p:nvPr/>
        </p:nvSpPr>
        <p:spPr>
          <a:xfrm rot="5400000">
            <a:off x="10966940" y="-1210929"/>
            <a:ext cx="803195" cy="158332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5" name="Picture 1124" descr="A black and blue rectangle&#10;&#10;Description automatically generated">
            <a:extLst>
              <a:ext uri="{FF2B5EF4-FFF2-40B4-BE49-F238E27FC236}">
                <a16:creationId xmlns:a16="http://schemas.microsoft.com/office/drawing/2014/main" id="{5F28F5D6-9B0C-B328-DA75-72242C89F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321" y="11990234"/>
            <a:ext cx="12431632" cy="2685511"/>
          </a:xfrm>
          <a:prstGeom prst="rect">
            <a:avLst/>
          </a:prstGeom>
        </p:spPr>
      </p:pic>
      <p:sp>
        <p:nvSpPr>
          <p:cNvPr id="2" name="Rectangle 1">
            <a:extLst>
              <a:ext uri="{FF2B5EF4-FFF2-40B4-BE49-F238E27FC236}">
                <a16:creationId xmlns:a16="http://schemas.microsoft.com/office/drawing/2014/main" id="{EFDF4CA3-E31C-3582-2B22-1570EC38C14A}"/>
              </a:ext>
            </a:extLst>
          </p:cNvPr>
          <p:cNvSpPr/>
          <p:nvPr/>
        </p:nvSpPr>
        <p:spPr>
          <a:xfrm>
            <a:off x="4606331"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=8</a:t>
            </a:r>
          </a:p>
        </p:txBody>
      </p:sp>
      <p:sp>
        <p:nvSpPr>
          <p:cNvPr id="3" name="Rectangle 2">
            <a:extLst>
              <a:ext uri="{FF2B5EF4-FFF2-40B4-BE49-F238E27FC236}">
                <a16:creationId xmlns:a16="http://schemas.microsoft.com/office/drawing/2014/main" id="{0BCCF548-A15B-CD11-D1D4-5F6E20096CF8}"/>
              </a:ext>
            </a:extLst>
          </p:cNvPr>
          <p:cNvSpPr/>
          <p:nvPr/>
        </p:nvSpPr>
        <p:spPr>
          <a:xfrm>
            <a:off x="9331331"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=7</a:t>
            </a:r>
          </a:p>
        </p:txBody>
      </p:sp>
      <p:sp>
        <p:nvSpPr>
          <p:cNvPr id="4" name="Rectangle 3">
            <a:extLst>
              <a:ext uri="{FF2B5EF4-FFF2-40B4-BE49-F238E27FC236}">
                <a16:creationId xmlns:a16="http://schemas.microsoft.com/office/drawing/2014/main" id="{EE70021A-CBC0-6CC7-F6A2-2FCED5E928A8}"/>
              </a:ext>
            </a:extLst>
          </p:cNvPr>
          <p:cNvSpPr/>
          <p:nvPr/>
        </p:nvSpPr>
        <p:spPr>
          <a:xfrm>
            <a:off x="13627709"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=6</a:t>
            </a:r>
          </a:p>
        </p:txBody>
      </p:sp>
      <p:sp>
        <p:nvSpPr>
          <p:cNvPr id="5" name="Rectangle 4">
            <a:extLst>
              <a:ext uri="{FF2B5EF4-FFF2-40B4-BE49-F238E27FC236}">
                <a16:creationId xmlns:a16="http://schemas.microsoft.com/office/drawing/2014/main" id="{A9E2CB66-41C3-A27E-FF5D-66815B0B8450}"/>
              </a:ext>
            </a:extLst>
          </p:cNvPr>
          <p:cNvSpPr/>
          <p:nvPr/>
        </p:nvSpPr>
        <p:spPr>
          <a:xfrm>
            <a:off x="17491612" y="10008128"/>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=5</a:t>
            </a:r>
          </a:p>
        </p:txBody>
      </p:sp>
    </p:spTree>
    <p:extLst>
      <p:ext uri="{BB962C8B-B14F-4D97-AF65-F5344CB8AC3E}">
        <p14:creationId xmlns:p14="http://schemas.microsoft.com/office/powerpoint/2010/main" val="1021430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5011271" y="1920702"/>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5002271" y="1911702"/>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8409984" y="1898435"/>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8400984" y="1889435"/>
                <a:ext cx="3170160" cy="3945960"/>
              </a:xfrm>
              <a:prstGeom prst="rect">
                <a:avLst/>
              </a:prstGeom>
            </p:spPr>
          </p:pic>
        </mc:Fallback>
      </mc:AlternateContent>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6">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B0D03CE6-6EEC-3E36-A16D-6E22A023705B}"/>
                  </a:ext>
                </a:extLst>
              </p14:cNvPr>
              <p14:cNvContentPartPr/>
              <p14:nvPr/>
            </p14:nvContentPartPr>
            <p14:xfrm>
              <a:off x="12428298" y="3330535"/>
              <a:ext cx="3152520" cy="2489568"/>
            </p14:xfrm>
          </p:contentPart>
        </mc:Choice>
        <mc:Fallback xmlns="">
          <p:pic>
            <p:nvPicPr>
              <p:cNvPr id="2" name="Ink 1">
                <a:extLst>
                  <a:ext uri="{FF2B5EF4-FFF2-40B4-BE49-F238E27FC236}">
                    <a16:creationId xmlns:a16="http://schemas.microsoft.com/office/drawing/2014/main" id="{B0D03CE6-6EEC-3E36-A16D-6E22A023705B}"/>
                  </a:ext>
                </a:extLst>
              </p:cNvPr>
              <p:cNvPicPr/>
              <p:nvPr/>
            </p:nvPicPr>
            <p:blipFill>
              <a:blip r:embed="rId8"/>
              <a:stretch>
                <a:fillRect/>
              </a:stretch>
            </p:blipFill>
            <p:spPr>
              <a:xfrm>
                <a:off x="12419298" y="3321536"/>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23FC27B0-382D-A31C-D5CB-0908672E6173}"/>
                  </a:ext>
                </a:extLst>
              </p14:cNvPr>
              <p14:cNvContentPartPr/>
              <p14:nvPr/>
            </p14:nvContentPartPr>
            <p14:xfrm flipH="1">
              <a:off x="16167986" y="3310413"/>
              <a:ext cx="3152520" cy="2489569"/>
            </p14:xfrm>
          </p:contentPart>
        </mc:Choice>
        <mc:Fallback xmlns="">
          <p:pic>
            <p:nvPicPr>
              <p:cNvPr id="3" name="Ink 2">
                <a:extLst>
                  <a:ext uri="{FF2B5EF4-FFF2-40B4-BE49-F238E27FC236}">
                    <a16:creationId xmlns:a16="http://schemas.microsoft.com/office/drawing/2014/main" id="{23FC27B0-382D-A31C-D5CB-0908672E6173}"/>
                  </a:ext>
                </a:extLst>
              </p:cNvPr>
              <p:cNvPicPr/>
              <p:nvPr/>
            </p:nvPicPr>
            <p:blipFill>
              <a:blip r:embed="rId10"/>
              <a:stretch>
                <a:fillRect/>
              </a:stretch>
            </p:blipFill>
            <p:spPr>
              <a:xfrm flipH="1">
                <a:off x="16158986" y="3301414"/>
                <a:ext cx="3170160" cy="2507208"/>
              </a:xfrm>
              <a:prstGeom prst="rect">
                <a:avLst/>
              </a:prstGeom>
            </p:spPr>
          </p:pic>
        </mc:Fallback>
      </mc:AlternateContent>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p:spTree>
    <p:extLst>
      <p:ext uri="{BB962C8B-B14F-4D97-AF65-F5344CB8AC3E}">
        <p14:creationId xmlns:p14="http://schemas.microsoft.com/office/powerpoint/2010/main" val="128742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5011271" y="1920702"/>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5002271" y="1911702"/>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8409984" y="1898435"/>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8400984" y="1889435"/>
                <a:ext cx="3170160" cy="3945960"/>
              </a:xfrm>
              <a:prstGeom prst="rect">
                <a:avLst/>
              </a:prstGeom>
            </p:spPr>
          </p:pic>
        </mc:Fallback>
      </mc:AlternateContent>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6">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9006349-EA73-886F-68DE-B295512E2237}"/>
                  </a:ext>
                </a:extLst>
              </p14:cNvPr>
              <p14:cNvContentPartPr/>
              <p14:nvPr/>
            </p14:nvContentPartPr>
            <p14:xfrm>
              <a:off x="14014620" y="1676340"/>
              <a:ext cx="2084040" cy="4188960"/>
            </p14:xfrm>
          </p:contentPart>
        </mc:Choice>
        <mc:Fallback xmlns="">
          <p:pic>
            <p:nvPicPr>
              <p:cNvPr id="9" name="Ink 8">
                <a:extLst>
                  <a:ext uri="{FF2B5EF4-FFF2-40B4-BE49-F238E27FC236}">
                    <a16:creationId xmlns:a16="http://schemas.microsoft.com/office/drawing/2014/main" id="{09006349-EA73-886F-68DE-B295512E2237}"/>
                  </a:ext>
                </a:extLst>
              </p:cNvPr>
              <p:cNvPicPr/>
              <p:nvPr/>
            </p:nvPicPr>
            <p:blipFill>
              <a:blip r:embed="rId8"/>
              <a:stretch>
                <a:fillRect/>
              </a:stretch>
            </p:blipFill>
            <p:spPr>
              <a:xfrm>
                <a:off x="14005980" y="1667700"/>
                <a:ext cx="2101680" cy="420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FBEDE80-0179-9205-B4BE-3CC1019A5204}"/>
                  </a:ext>
                </a:extLst>
              </p14:cNvPr>
              <p14:cNvContentPartPr/>
              <p14:nvPr/>
            </p14:nvContentPartPr>
            <p14:xfrm flipH="1">
              <a:off x="16371313" y="1710029"/>
              <a:ext cx="2084040" cy="4188960"/>
            </p14:xfrm>
          </p:contentPart>
        </mc:Choice>
        <mc:Fallback xmlns="">
          <p:pic>
            <p:nvPicPr>
              <p:cNvPr id="11" name="Ink 10">
                <a:extLst>
                  <a:ext uri="{FF2B5EF4-FFF2-40B4-BE49-F238E27FC236}">
                    <a16:creationId xmlns:a16="http://schemas.microsoft.com/office/drawing/2014/main" id="{AFBEDE80-0179-9205-B4BE-3CC1019A5204}"/>
                  </a:ext>
                </a:extLst>
              </p:cNvPr>
              <p:cNvPicPr/>
              <p:nvPr/>
            </p:nvPicPr>
            <p:blipFill>
              <a:blip r:embed="rId10"/>
              <a:stretch>
                <a:fillRect/>
              </a:stretch>
            </p:blipFill>
            <p:spPr>
              <a:xfrm flipH="1">
                <a:off x="16362313" y="1701389"/>
                <a:ext cx="2101680" cy="4206600"/>
              </a:xfrm>
              <a:prstGeom prst="rect">
                <a:avLst/>
              </a:prstGeom>
            </p:spPr>
          </p:pic>
        </mc:Fallback>
      </mc:AlternateContent>
    </p:spTree>
    <p:extLst>
      <p:ext uri="{BB962C8B-B14F-4D97-AF65-F5344CB8AC3E}">
        <p14:creationId xmlns:p14="http://schemas.microsoft.com/office/powerpoint/2010/main" val="287219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2">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4B5CA48-B45A-1BB7-28AE-0D77DB4E651C}"/>
                  </a:ext>
                </a:extLst>
              </p14:cNvPr>
              <p14:cNvContentPartPr/>
              <p14:nvPr/>
            </p14:nvContentPartPr>
            <p14:xfrm>
              <a:off x="5025514" y="2917506"/>
              <a:ext cx="3152520" cy="2489568"/>
            </p14:xfrm>
          </p:contentPart>
        </mc:Choice>
        <mc:Fallback xmlns="">
          <p:pic>
            <p:nvPicPr>
              <p:cNvPr id="11" name="Ink 10">
                <a:extLst>
                  <a:ext uri="{FF2B5EF4-FFF2-40B4-BE49-F238E27FC236}">
                    <a16:creationId xmlns:a16="http://schemas.microsoft.com/office/drawing/2014/main" id="{74B5CA48-B45A-1BB7-28AE-0D77DB4E651C}"/>
                  </a:ext>
                </a:extLst>
              </p:cNvPr>
              <p:cNvPicPr/>
              <p:nvPr/>
            </p:nvPicPr>
            <p:blipFill>
              <a:blip r:embed="rId4"/>
              <a:stretch>
                <a:fillRect/>
              </a:stretch>
            </p:blipFill>
            <p:spPr>
              <a:xfrm>
                <a:off x="5016514" y="2908507"/>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CA5BF59-6780-3CF1-B842-C29D7668F69D}"/>
                  </a:ext>
                </a:extLst>
              </p14:cNvPr>
              <p14:cNvContentPartPr/>
              <p14:nvPr/>
            </p14:nvContentPartPr>
            <p14:xfrm flipH="1">
              <a:off x="8765202" y="2897384"/>
              <a:ext cx="3152520" cy="2489569"/>
            </p14:xfrm>
          </p:contentPart>
        </mc:Choice>
        <mc:Fallback xmlns="">
          <p:pic>
            <p:nvPicPr>
              <p:cNvPr id="12" name="Ink 11">
                <a:extLst>
                  <a:ext uri="{FF2B5EF4-FFF2-40B4-BE49-F238E27FC236}">
                    <a16:creationId xmlns:a16="http://schemas.microsoft.com/office/drawing/2014/main" id="{7CA5BF59-6780-3CF1-B842-C29D7668F69D}"/>
                  </a:ext>
                </a:extLst>
              </p:cNvPr>
              <p:cNvPicPr/>
              <p:nvPr/>
            </p:nvPicPr>
            <p:blipFill>
              <a:blip r:embed="rId6"/>
              <a:stretch>
                <a:fillRect/>
              </a:stretch>
            </p:blipFill>
            <p:spPr>
              <a:xfrm flipH="1">
                <a:off x="8756202" y="2888385"/>
                <a:ext cx="3170160" cy="25072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E32C0F7-3EFD-1D77-21B8-CF9E755230CF}"/>
                  </a:ext>
                </a:extLst>
              </p14:cNvPr>
              <p14:cNvContentPartPr/>
              <p14:nvPr/>
            </p14:nvContentPartPr>
            <p14:xfrm>
              <a:off x="13467559" y="2899812"/>
              <a:ext cx="3152520" cy="2489568"/>
            </p14:xfrm>
          </p:contentPart>
        </mc:Choice>
        <mc:Fallback xmlns="">
          <p:pic>
            <p:nvPicPr>
              <p:cNvPr id="14" name="Ink 13">
                <a:extLst>
                  <a:ext uri="{FF2B5EF4-FFF2-40B4-BE49-F238E27FC236}">
                    <a16:creationId xmlns:a16="http://schemas.microsoft.com/office/drawing/2014/main" id="{2E32C0F7-3EFD-1D77-21B8-CF9E755230CF}"/>
                  </a:ext>
                </a:extLst>
              </p:cNvPr>
              <p:cNvPicPr/>
              <p:nvPr/>
            </p:nvPicPr>
            <p:blipFill>
              <a:blip r:embed="rId4"/>
              <a:stretch>
                <a:fillRect/>
              </a:stretch>
            </p:blipFill>
            <p:spPr>
              <a:xfrm>
                <a:off x="13458559" y="2890813"/>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DF60A38F-F3B6-B568-C4EB-40038B1E75D8}"/>
                  </a:ext>
                </a:extLst>
              </p14:cNvPr>
              <p14:cNvContentPartPr/>
              <p14:nvPr/>
            </p14:nvContentPartPr>
            <p14:xfrm flipH="1">
              <a:off x="19025813" y="2828114"/>
              <a:ext cx="3152520" cy="2489569"/>
            </p14:xfrm>
          </p:contentPart>
        </mc:Choice>
        <mc:Fallback xmlns="">
          <p:pic>
            <p:nvPicPr>
              <p:cNvPr id="15" name="Ink 14">
                <a:extLst>
                  <a:ext uri="{FF2B5EF4-FFF2-40B4-BE49-F238E27FC236}">
                    <a16:creationId xmlns:a16="http://schemas.microsoft.com/office/drawing/2014/main" id="{DF60A38F-F3B6-B568-C4EB-40038B1E75D8}"/>
                  </a:ext>
                </a:extLst>
              </p:cNvPr>
              <p:cNvPicPr/>
              <p:nvPr/>
            </p:nvPicPr>
            <p:blipFill>
              <a:blip r:embed="rId6"/>
              <a:stretch>
                <a:fillRect/>
              </a:stretch>
            </p:blipFill>
            <p:spPr>
              <a:xfrm flipH="1">
                <a:off x="19016813" y="2819115"/>
                <a:ext cx="3170160" cy="2507208"/>
              </a:xfrm>
              <a:prstGeom prst="rect">
                <a:avLst/>
              </a:prstGeom>
            </p:spPr>
          </p:pic>
        </mc:Fallback>
      </mc:AlternateContent>
    </p:spTree>
    <p:extLst>
      <p:ext uri="{BB962C8B-B14F-4D97-AF65-F5344CB8AC3E}">
        <p14:creationId xmlns:p14="http://schemas.microsoft.com/office/powerpoint/2010/main" val="1475529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70C63B-0C69-75C0-1DD6-6BB7B36B3E3A}"/>
              </a:ext>
            </a:extLst>
          </p:cNvPr>
          <p:cNvGrpSpPr/>
          <p:nvPr/>
        </p:nvGrpSpPr>
        <p:grpSpPr>
          <a:xfrm>
            <a:off x="1390650" y="457200"/>
            <a:ext cx="20685577" cy="19050000"/>
            <a:chOff x="1390650" y="457200"/>
            <a:chExt cx="20685577" cy="19050000"/>
          </a:xfrm>
        </p:grpSpPr>
        <p:pic>
          <p:nvPicPr>
            <p:cNvPr id="1026" name="Picture 2">
              <a:extLst>
                <a:ext uri="{FF2B5EF4-FFF2-40B4-BE49-F238E27FC236}">
                  <a16:creationId xmlns:a16="http://schemas.microsoft.com/office/drawing/2014/main" id="{359BD8ED-5E55-821B-3C96-540AFD84B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457200"/>
              <a:ext cx="8572500" cy="1905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84166EE-A67C-4BAB-EB07-07C2DA65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457200"/>
              <a:ext cx="11560627" cy="1798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7229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8687D1D3-B7E1-D2C4-1E79-4D881D1ACB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4114800"/>
            <a:ext cx="21945600" cy="14630400"/>
          </a:xfrm>
          <a:prstGeom prst="rect">
            <a:avLst/>
          </a:prstGeom>
        </p:spPr>
      </p:pic>
      <p:sp>
        <p:nvSpPr>
          <p:cNvPr id="14" name="TextBox 13">
            <a:extLst>
              <a:ext uri="{FF2B5EF4-FFF2-40B4-BE49-F238E27FC236}">
                <a16:creationId xmlns:a16="http://schemas.microsoft.com/office/drawing/2014/main" id="{8B94C497-08E4-EFA6-698B-8BB64A301597}"/>
              </a:ext>
            </a:extLst>
          </p:cNvPr>
          <p:cNvSpPr txBox="1"/>
          <p:nvPr/>
        </p:nvSpPr>
        <p:spPr>
          <a:xfrm>
            <a:off x="803410"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3B97AD7F-376C-4E5C-6E60-50F1656156F1}"/>
              </a:ext>
            </a:extLst>
          </p:cNvPr>
          <p:cNvSpPr txBox="1"/>
          <p:nvPr/>
        </p:nvSpPr>
        <p:spPr>
          <a:xfrm>
            <a:off x="8042410"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6" name="TextBox 15">
            <a:extLst>
              <a:ext uri="{FF2B5EF4-FFF2-40B4-BE49-F238E27FC236}">
                <a16:creationId xmlns:a16="http://schemas.microsoft.com/office/drawing/2014/main" id="{1263E4F4-E032-5C4B-67D7-EE6623E28C30}"/>
              </a:ext>
            </a:extLst>
          </p:cNvPr>
          <p:cNvSpPr txBox="1"/>
          <p:nvPr/>
        </p:nvSpPr>
        <p:spPr>
          <a:xfrm>
            <a:off x="15281410"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7" name="TextBox 16">
            <a:extLst>
              <a:ext uri="{FF2B5EF4-FFF2-40B4-BE49-F238E27FC236}">
                <a16:creationId xmlns:a16="http://schemas.microsoft.com/office/drawing/2014/main" id="{5B5B7368-E081-3CE4-1E2C-96409A9AEE40}"/>
              </a:ext>
            </a:extLst>
          </p:cNvPr>
          <p:cNvSpPr txBox="1"/>
          <p:nvPr/>
        </p:nvSpPr>
        <p:spPr>
          <a:xfrm>
            <a:off x="803410"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18" name="TextBox 17">
            <a:extLst>
              <a:ext uri="{FF2B5EF4-FFF2-40B4-BE49-F238E27FC236}">
                <a16:creationId xmlns:a16="http://schemas.microsoft.com/office/drawing/2014/main" id="{D0D3F393-E6E3-C91B-ED6A-5CB81582586B}"/>
              </a:ext>
            </a:extLst>
          </p:cNvPr>
          <p:cNvSpPr txBox="1"/>
          <p:nvPr/>
        </p:nvSpPr>
        <p:spPr>
          <a:xfrm>
            <a:off x="8042410"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19" name="TextBox 18">
            <a:extLst>
              <a:ext uri="{FF2B5EF4-FFF2-40B4-BE49-F238E27FC236}">
                <a16:creationId xmlns:a16="http://schemas.microsoft.com/office/drawing/2014/main" id="{AA136E56-46A5-ACAB-61D8-5A53B6BD6C92}"/>
              </a:ext>
            </a:extLst>
          </p:cNvPr>
          <p:cNvSpPr txBox="1"/>
          <p:nvPr/>
        </p:nvSpPr>
        <p:spPr>
          <a:xfrm>
            <a:off x="15281410"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Tree>
    <p:extLst>
      <p:ext uri="{BB962C8B-B14F-4D97-AF65-F5344CB8AC3E}">
        <p14:creationId xmlns:p14="http://schemas.microsoft.com/office/powerpoint/2010/main" val="35715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60A2AB8-B1AC-685C-8A39-FC2BB5C12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669289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249C2E3-E908-3DC1-99E2-79C908FC1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65305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29" name="TextBox 28">
            <a:extLst>
              <a:ext uri="{FF2B5EF4-FFF2-40B4-BE49-F238E27FC236}">
                <a16:creationId xmlns:a16="http://schemas.microsoft.com/office/drawing/2014/main" id="{8531D876-88AE-4755-8979-FF8D4C7F2CCB}"/>
              </a:ext>
            </a:extLst>
          </p:cNvPr>
          <p:cNvSpPr txBox="1"/>
          <p:nvPr/>
        </p:nvSpPr>
        <p:spPr>
          <a:xfrm>
            <a:off x="1350045" y="9444803"/>
            <a:ext cx="183461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Ancestral</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Current</a:t>
            </a:r>
          </a:p>
        </p:txBody>
      </p:sp>
    </p:spTree>
    <p:extLst>
      <p:ext uri="{BB962C8B-B14F-4D97-AF65-F5344CB8AC3E}">
        <p14:creationId xmlns:p14="http://schemas.microsoft.com/office/powerpoint/2010/main" val="2126933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D93D70D-B0AB-BA71-07E1-BD0114D66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2979009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6F21F0E-DF86-9561-6D9F-DAE0EAC3E4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2443938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CE468-21A4-9AF5-9D6B-EEA5379F15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428109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EC469A-BB38-526E-D78F-0D3BD6D18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324895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2821C314-F32A-99C3-0A7B-DF66E5297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15000" y="0"/>
            <a:ext cx="11430000" cy="22860000"/>
          </a:xfrm>
          <a:prstGeom prst="rect">
            <a:avLst/>
          </a:prstGeom>
        </p:spPr>
      </p:pic>
      <p:sp>
        <p:nvSpPr>
          <p:cNvPr id="10" name="TextBox 9">
            <a:extLst>
              <a:ext uri="{FF2B5EF4-FFF2-40B4-BE49-F238E27FC236}">
                <a16:creationId xmlns:a16="http://schemas.microsoft.com/office/drawing/2014/main" id="{DF854F1B-474F-984C-1F8A-25365B70593A}"/>
              </a:ext>
            </a:extLst>
          </p:cNvPr>
          <p:cNvSpPr txBox="1"/>
          <p:nvPr/>
        </p:nvSpPr>
        <p:spPr>
          <a:xfrm>
            <a:off x="571500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1" name="TextBox 10">
            <a:extLst>
              <a:ext uri="{FF2B5EF4-FFF2-40B4-BE49-F238E27FC236}">
                <a16:creationId xmlns:a16="http://schemas.microsoft.com/office/drawing/2014/main" id="{9880A711-02C6-7C16-F98B-713A09E9B01E}"/>
              </a:ext>
            </a:extLst>
          </p:cNvPr>
          <p:cNvSpPr txBox="1"/>
          <p:nvPr/>
        </p:nvSpPr>
        <p:spPr>
          <a:xfrm>
            <a:off x="5715000"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2" name="TextBox 11">
            <a:extLst>
              <a:ext uri="{FF2B5EF4-FFF2-40B4-BE49-F238E27FC236}">
                <a16:creationId xmlns:a16="http://schemas.microsoft.com/office/drawing/2014/main" id="{9F515574-23C9-8A2C-C2B2-D1034ED4E091}"/>
              </a:ext>
            </a:extLst>
          </p:cNvPr>
          <p:cNvSpPr txBox="1"/>
          <p:nvPr/>
        </p:nvSpPr>
        <p:spPr>
          <a:xfrm>
            <a:off x="5714999"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773307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4DCF0180-CCA8-37FA-4B87-6AE3CD2C8C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22860000" cy="22860000"/>
          </a:xfrm>
          <a:prstGeom prst="rect">
            <a:avLst/>
          </a:prstGeom>
        </p:spPr>
      </p:pic>
      <p:sp>
        <p:nvSpPr>
          <p:cNvPr id="56" name="TextBox 55">
            <a:extLst>
              <a:ext uri="{FF2B5EF4-FFF2-40B4-BE49-F238E27FC236}">
                <a16:creationId xmlns:a16="http://schemas.microsoft.com/office/drawing/2014/main" id="{2F031B85-4C1A-15E7-0095-8028AFB7F2BD}"/>
              </a:ext>
            </a:extLst>
          </p:cNvPr>
          <p:cNvSpPr txBox="1"/>
          <p:nvPr/>
        </p:nvSpPr>
        <p:spPr>
          <a:xfrm>
            <a:off x="1"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57" name="TextBox 56">
            <a:extLst>
              <a:ext uri="{FF2B5EF4-FFF2-40B4-BE49-F238E27FC236}">
                <a16:creationId xmlns:a16="http://schemas.microsoft.com/office/drawing/2014/main" id="{4566A9F4-FA1D-F6DA-8C61-1DEB48443497}"/>
              </a:ext>
            </a:extLst>
          </p:cNvPr>
          <p:cNvSpPr txBox="1"/>
          <p:nvPr/>
        </p:nvSpPr>
        <p:spPr>
          <a:xfrm>
            <a:off x="1"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58" name="TextBox 57">
            <a:extLst>
              <a:ext uri="{FF2B5EF4-FFF2-40B4-BE49-F238E27FC236}">
                <a16:creationId xmlns:a16="http://schemas.microsoft.com/office/drawing/2014/main" id="{A8D4878F-0C4D-92FB-3F98-556C89F36443}"/>
              </a:ext>
            </a:extLst>
          </p:cNvPr>
          <p:cNvSpPr txBox="1"/>
          <p:nvPr/>
        </p:nvSpPr>
        <p:spPr>
          <a:xfrm>
            <a:off x="0"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59" name="TextBox 58">
            <a:extLst>
              <a:ext uri="{FF2B5EF4-FFF2-40B4-BE49-F238E27FC236}">
                <a16:creationId xmlns:a16="http://schemas.microsoft.com/office/drawing/2014/main" id="{09C60896-42A2-173B-763E-F9509DC99A4D}"/>
              </a:ext>
            </a:extLst>
          </p:cNvPr>
          <p:cNvSpPr txBox="1"/>
          <p:nvPr/>
        </p:nvSpPr>
        <p:spPr>
          <a:xfrm>
            <a:off x="1211580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60" name="TextBox 59">
            <a:extLst>
              <a:ext uri="{FF2B5EF4-FFF2-40B4-BE49-F238E27FC236}">
                <a16:creationId xmlns:a16="http://schemas.microsoft.com/office/drawing/2014/main" id="{1A2B1949-E2C6-BDEF-D981-F6975DAEBEF4}"/>
              </a:ext>
            </a:extLst>
          </p:cNvPr>
          <p:cNvSpPr txBox="1"/>
          <p:nvPr/>
        </p:nvSpPr>
        <p:spPr>
          <a:xfrm>
            <a:off x="12115800"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61" name="TextBox 60">
            <a:extLst>
              <a:ext uri="{FF2B5EF4-FFF2-40B4-BE49-F238E27FC236}">
                <a16:creationId xmlns:a16="http://schemas.microsoft.com/office/drawing/2014/main" id="{41C5A2FA-CD5C-3796-AA86-4171DA45313D}"/>
              </a:ext>
            </a:extLst>
          </p:cNvPr>
          <p:cNvSpPr txBox="1"/>
          <p:nvPr/>
        </p:nvSpPr>
        <p:spPr>
          <a:xfrm>
            <a:off x="12115799"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Tree>
    <p:extLst>
      <p:ext uri="{BB962C8B-B14F-4D97-AF65-F5344CB8AC3E}">
        <p14:creationId xmlns:p14="http://schemas.microsoft.com/office/powerpoint/2010/main" val="3784933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087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86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214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34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Present</a:t>
            </a:r>
          </a:p>
        </p:txBody>
      </p:sp>
    </p:spTree>
    <p:extLst>
      <p:ext uri="{BB962C8B-B14F-4D97-AF65-F5344CB8AC3E}">
        <p14:creationId xmlns:p14="http://schemas.microsoft.com/office/powerpoint/2010/main" val="3536469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52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01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560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218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514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732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5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227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97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728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875499" y="38663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769871" y="37970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4159708" y="86516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8151065" y="86516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518755" y="39059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807579" y="85823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5016047" y="48828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580920" y="48828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902433" y="62790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557491" y="48828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950329" y="78990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501975" y="48828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5151826" y="59359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5339371" y="69508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778761" y="48828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7089717" y="54648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7376976" y="60062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491415" y="48828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9162122" y="71756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843575" y="77371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784858" y="48828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557078" y="80220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982888" y="67076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603758" y="48828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593570" y="63100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771367" y="78632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Present</a:t>
            </a:r>
          </a:p>
        </p:txBody>
      </p:sp>
    </p:spTree>
    <p:extLst>
      <p:ext uri="{BB962C8B-B14F-4D97-AF65-F5344CB8AC3E}">
        <p14:creationId xmlns:p14="http://schemas.microsoft.com/office/powerpoint/2010/main" val="4170773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508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148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061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009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60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387328" y="1202642"/>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148871" y="1279769"/>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969208" y="5870303"/>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960565" y="5870304"/>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107914" y="124212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115992" y="5914188"/>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825547" y="21015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390420" y="21015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711933" y="34977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366991" y="21015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759829" y="51177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311475" y="21015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961326" y="31546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5148871" y="41695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588261" y="21015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899217" y="26835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7186476" y="32249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300915" y="21015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971622" y="43943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653075" y="49558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594358" y="21015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366578" y="52407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792388" y="39263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413258" y="21015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277232" y="3325985"/>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106326" y="5081977"/>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grpSp>
        <p:nvGrpSpPr>
          <p:cNvPr id="2" name="Group 1">
            <a:extLst>
              <a:ext uri="{FF2B5EF4-FFF2-40B4-BE49-F238E27FC236}">
                <a16:creationId xmlns:a16="http://schemas.microsoft.com/office/drawing/2014/main" id="{40173173-43FE-D4DC-4223-DE75FFD28587}"/>
              </a:ext>
            </a:extLst>
          </p:cNvPr>
          <p:cNvGrpSpPr/>
          <p:nvPr/>
        </p:nvGrpSpPr>
        <p:grpSpPr>
          <a:xfrm>
            <a:off x="5952386" y="17574679"/>
            <a:ext cx="3445305" cy="5168503"/>
            <a:chOff x="8592819" y="6661348"/>
            <a:chExt cx="1752600" cy="2730103"/>
          </a:xfrm>
        </p:grpSpPr>
        <p:pic>
          <p:nvPicPr>
            <p:cNvPr id="3" name="Picture 2">
              <a:extLst>
                <a:ext uri="{FF2B5EF4-FFF2-40B4-BE49-F238E27FC236}">
                  <a16:creationId xmlns:a16="http://schemas.microsoft.com/office/drawing/2014/main" id="{8726723E-41B9-6F61-AD61-8929A9C0E23F}"/>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787D3F54-FEC3-60FC-F036-92DCAF5E2286}"/>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Connector 30">
            <a:extLst>
              <a:ext uri="{FF2B5EF4-FFF2-40B4-BE49-F238E27FC236}">
                <a16:creationId xmlns:a16="http://schemas.microsoft.com/office/drawing/2014/main" id="{34600B8B-A4A7-6E80-AE03-EC6325B9E0EB}"/>
              </a:ext>
            </a:extLst>
          </p:cNvPr>
          <p:cNvCxnSpPr/>
          <p:nvPr/>
        </p:nvCxnSpPr>
        <p:spPr>
          <a:xfrm>
            <a:off x="6450531" y="20034181"/>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180E-CD06-1912-410C-C5FF155254A9}"/>
              </a:ext>
            </a:extLst>
          </p:cNvPr>
          <p:cNvCxnSpPr/>
          <p:nvPr/>
        </p:nvCxnSpPr>
        <p:spPr>
          <a:xfrm>
            <a:off x="6450531" y="20539670"/>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73BF12-DF25-AE27-4690-65421EF2A903}"/>
              </a:ext>
            </a:extLst>
          </p:cNvPr>
          <p:cNvCxnSpPr/>
          <p:nvPr/>
        </p:nvCxnSpPr>
        <p:spPr>
          <a:xfrm>
            <a:off x="6450531" y="21092037"/>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5E4DA-606A-876D-B59E-976B6E5089B4}"/>
              </a:ext>
            </a:extLst>
          </p:cNvPr>
          <p:cNvCxnSpPr/>
          <p:nvPr/>
        </p:nvCxnSpPr>
        <p:spPr>
          <a:xfrm>
            <a:off x="6450531" y="21644406"/>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3120C0-63FD-5D51-C773-D6DCA6EC1636}"/>
              </a:ext>
            </a:extLst>
          </p:cNvPr>
          <p:cNvCxnSpPr/>
          <p:nvPr/>
        </p:nvCxnSpPr>
        <p:spPr>
          <a:xfrm>
            <a:off x="6450531" y="22134345"/>
            <a:ext cx="251657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5E326A8-C905-FC9F-0BAF-4A957BB453D2}"/>
              </a:ext>
            </a:extLst>
          </p:cNvPr>
          <p:cNvGrpSpPr/>
          <p:nvPr/>
        </p:nvGrpSpPr>
        <p:grpSpPr>
          <a:xfrm>
            <a:off x="9934378" y="17574679"/>
            <a:ext cx="3445305" cy="5168503"/>
            <a:chOff x="8592819" y="6661348"/>
            <a:chExt cx="1752600" cy="2730103"/>
          </a:xfrm>
        </p:grpSpPr>
        <p:pic>
          <p:nvPicPr>
            <p:cNvPr id="37" name="Picture 36">
              <a:extLst>
                <a:ext uri="{FF2B5EF4-FFF2-40B4-BE49-F238E27FC236}">
                  <a16:creationId xmlns:a16="http://schemas.microsoft.com/office/drawing/2014/main" id="{9EF8714D-B380-EAC8-89B3-FE0C9558354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8" name="Rectangle: Rounded Corners 37">
              <a:extLst>
                <a:ext uri="{FF2B5EF4-FFF2-40B4-BE49-F238E27FC236}">
                  <a16:creationId xmlns:a16="http://schemas.microsoft.com/office/drawing/2014/main" id="{CDAC3F5F-0D6A-0954-7807-24CB042C6DE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E0C59B68-5405-547E-5EE3-86C768BB60F3}"/>
              </a:ext>
            </a:extLst>
          </p:cNvPr>
          <p:cNvCxnSpPr/>
          <p:nvPr/>
        </p:nvCxnSpPr>
        <p:spPr>
          <a:xfrm>
            <a:off x="10432523" y="20034181"/>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018CB9-ED01-892B-B94F-F277B7A7626F}"/>
              </a:ext>
            </a:extLst>
          </p:cNvPr>
          <p:cNvCxnSpPr/>
          <p:nvPr/>
        </p:nvCxnSpPr>
        <p:spPr>
          <a:xfrm>
            <a:off x="10432523" y="20539670"/>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D57744-4903-3E78-BF87-A58EF99A98E3}"/>
              </a:ext>
            </a:extLst>
          </p:cNvPr>
          <p:cNvCxnSpPr/>
          <p:nvPr/>
        </p:nvCxnSpPr>
        <p:spPr>
          <a:xfrm>
            <a:off x="10432523" y="21092037"/>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5BA4C6-1980-8952-58CF-6EEE839A3112}"/>
              </a:ext>
            </a:extLst>
          </p:cNvPr>
          <p:cNvCxnSpPr/>
          <p:nvPr/>
        </p:nvCxnSpPr>
        <p:spPr>
          <a:xfrm>
            <a:off x="10432523" y="21644406"/>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AD124D-A76D-6750-AC67-0875B3637D40}"/>
              </a:ext>
            </a:extLst>
          </p:cNvPr>
          <p:cNvCxnSpPr/>
          <p:nvPr/>
        </p:nvCxnSpPr>
        <p:spPr>
          <a:xfrm>
            <a:off x="10432523" y="22134345"/>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4E934E3-AF88-23B1-24DD-7D65A402DF11}"/>
              </a:ext>
            </a:extLst>
          </p:cNvPr>
          <p:cNvGrpSpPr/>
          <p:nvPr/>
        </p:nvGrpSpPr>
        <p:grpSpPr>
          <a:xfrm>
            <a:off x="13972258" y="17574679"/>
            <a:ext cx="3445305" cy="5168503"/>
            <a:chOff x="8592819" y="6661348"/>
            <a:chExt cx="1752600" cy="2730103"/>
          </a:xfrm>
        </p:grpSpPr>
        <p:pic>
          <p:nvPicPr>
            <p:cNvPr id="45" name="Picture 44">
              <a:extLst>
                <a:ext uri="{FF2B5EF4-FFF2-40B4-BE49-F238E27FC236}">
                  <a16:creationId xmlns:a16="http://schemas.microsoft.com/office/drawing/2014/main" id="{53258032-9CB7-C1DD-213B-995028CC380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46" name="Rectangle: Rounded Corners 45">
              <a:extLst>
                <a:ext uri="{FF2B5EF4-FFF2-40B4-BE49-F238E27FC236}">
                  <a16:creationId xmlns:a16="http://schemas.microsoft.com/office/drawing/2014/main" id="{E478CABB-DD7A-C9A2-EA87-F7B98B46558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5F08DB6D-603C-EA14-5FFB-0EC2ED3700E9}"/>
              </a:ext>
            </a:extLst>
          </p:cNvPr>
          <p:cNvCxnSpPr/>
          <p:nvPr/>
        </p:nvCxnSpPr>
        <p:spPr>
          <a:xfrm>
            <a:off x="14470403" y="20034181"/>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8F82BE-E298-EB89-2B12-E67330C48728}"/>
              </a:ext>
            </a:extLst>
          </p:cNvPr>
          <p:cNvCxnSpPr/>
          <p:nvPr/>
        </p:nvCxnSpPr>
        <p:spPr>
          <a:xfrm>
            <a:off x="14470403" y="20539670"/>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C9BB3E-2F79-34ED-39E7-F0E04AEC27B4}"/>
              </a:ext>
            </a:extLst>
          </p:cNvPr>
          <p:cNvCxnSpPr/>
          <p:nvPr/>
        </p:nvCxnSpPr>
        <p:spPr>
          <a:xfrm>
            <a:off x="14470403" y="21092037"/>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F938EA-0841-96E9-91AC-6559B2B41220}"/>
              </a:ext>
            </a:extLst>
          </p:cNvPr>
          <p:cNvCxnSpPr/>
          <p:nvPr/>
        </p:nvCxnSpPr>
        <p:spPr>
          <a:xfrm>
            <a:off x="14470403" y="21644406"/>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539B81-49AC-BFEB-CA42-07EFAF9E89D5}"/>
              </a:ext>
            </a:extLst>
          </p:cNvPr>
          <p:cNvCxnSpPr/>
          <p:nvPr/>
        </p:nvCxnSpPr>
        <p:spPr>
          <a:xfrm>
            <a:off x="14470403" y="22134345"/>
            <a:ext cx="251657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268A787-9EFA-DF1B-6E36-2C6E9D162BB7}"/>
              </a:ext>
            </a:extLst>
          </p:cNvPr>
          <p:cNvCxnSpPr>
            <a:cxnSpLocks/>
            <a:stCxn id="3" idx="0"/>
          </p:cNvCxnSpPr>
          <p:nvPr/>
        </p:nvCxnSpPr>
        <p:spPr>
          <a:xfrm flipV="1">
            <a:off x="7675039" y="16744103"/>
            <a:ext cx="1292062" cy="830576"/>
          </a:xfrm>
          <a:prstGeom prst="straightConnector1">
            <a:avLst/>
          </a:prstGeom>
          <a:ln w="152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233FD1-F472-F682-9526-4F4A0C9A1B07}"/>
              </a:ext>
            </a:extLst>
          </p:cNvPr>
          <p:cNvCxnSpPr>
            <a:cxnSpLocks/>
            <a:stCxn id="37" idx="0"/>
          </p:cNvCxnSpPr>
          <p:nvPr/>
        </p:nvCxnSpPr>
        <p:spPr>
          <a:xfrm flipV="1">
            <a:off x="11657031" y="16744103"/>
            <a:ext cx="0" cy="830576"/>
          </a:xfrm>
          <a:prstGeom prst="straightConnector1">
            <a:avLst/>
          </a:prstGeom>
          <a:ln w="1524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085343-7995-61C9-7391-9C2624D00D31}"/>
              </a:ext>
            </a:extLst>
          </p:cNvPr>
          <p:cNvCxnSpPr>
            <a:cxnSpLocks/>
            <a:stCxn id="45" idx="0"/>
          </p:cNvCxnSpPr>
          <p:nvPr/>
        </p:nvCxnSpPr>
        <p:spPr>
          <a:xfrm flipH="1" flipV="1">
            <a:off x="14185089" y="16849010"/>
            <a:ext cx="1509822" cy="725669"/>
          </a:xfrm>
          <a:prstGeom prst="straightConnector1">
            <a:avLst/>
          </a:prstGeom>
          <a:ln w="152400">
            <a:solidFill>
              <a:srgbClr val="393F7C"/>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black screen with white lines&#10;&#10;Description automatically generated">
            <a:extLst>
              <a:ext uri="{FF2B5EF4-FFF2-40B4-BE49-F238E27FC236}">
                <a16:creationId xmlns:a16="http://schemas.microsoft.com/office/drawing/2014/main" id="{3C0B7E32-710F-E108-313F-E696CC54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79" y="7311782"/>
            <a:ext cx="11818620" cy="8436593"/>
          </a:xfrm>
          <a:prstGeom prst="rect">
            <a:avLst/>
          </a:prstGeom>
        </p:spPr>
      </p:pic>
      <p:sp>
        <p:nvSpPr>
          <p:cNvPr id="61" name="TextBox 60">
            <a:extLst>
              <a:ext uri="{FF2B5EF4-FFF2-40B4-BE49-F238E27FC236}">
                <a16:creationId xmlns:a16="http://schemas.microsoft.com/office/drawing/2014/main" id="{34571BD2-BF7E-357D-C4D8-EFC0C336D9E6}"/>
              </a:ext>
            </a:extLst>
          </p:cNvPr>
          <p:cNvSpPr txBox="1"/>
          <p:nvPr/>
        </p:nvSpPr>
        <p:spPr>
          <a:xfrm>
            <a:off x="7157906" y="15822530"/>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2" name="TextBox 61">
            <a:extLst>
              <a:ext uri="{FF2B5EF4-FFF2-40B4-BE49-F238E27FC236}">
                <a16:creationId xmlns:a16="http://schemas.microsoft.com/office/drawing/2014/main" id="{DE7C7DA9-3BEA-0601-8EF2-7D064C78BBF9}"/>
              </a:ext>
            </a:extLst>
          </p:cNvPr>
          <p:cNvSpPr txBox="1"/>
          <p:nvPr/>
        </p:nvSpPr>
        <p:spPr>
          <a:xfrm rot="16200000">
            <a:off x="719068" y="11076057"/>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63" name="TextBox 62">
            <a:extLst>
              <a:ext uri="{FF2B5EF4-FFF2-40B4-BE49-F238E27FC236}">
                <a16:creationId xmlns:a16="http://schemas.microsoft.com/office/drawing/2014/main" id="{06A9683A-2337-5ED7-A9B7-A12CCE6CFABF}"/>
              </a:ext>
            </a:extLst>
          </p:cNvPr>
          <p:cNvSpPr txBox="1"/>
          <p:nvPr/>
        </p:nvSpPr>
        <p:spPr>
          <a:xfrm>
            <a:off x="2173422" y="858815"/>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64" name="TextBox 63">
            <a:extLst>
              <a:ext uri="{FF2B5EF4-FFF2-40B4-BE49-F238E27FC236}">
                <a16:creationId xmlns:a16="http://schemas.microsoft.com/office/drawing/2014/main" id="{816B5378-46B2-B214-425A-D36F45E9232C}"/>
              </a:ext>
            </a:extLst>
          </p:cNvPr>
          <p:cNvSpPr txBox="1"/>
          <p:nvPr/>
        </p:nvSpPr>
        <p:spPr>
          <a:xfrm>
            <a:off x="2173422" y="7177969"/>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152501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173173-43FE-D4DC-4223-DE75FFD28587}"/>
              </a:ext>
            </a:extLst>
          </p:cNvPr>
          <p:cNvGrpSpPr/>
          <p:nvPr/>
        </p:nvGrpSpPr>
        <p:grpSpPr>
          <a:xfrm>
            <a:off x="8590173" y="503648"/>
            <a:ext cx="3445305" cy="5168503"/>
            <a:chOff x="8592819" y="6661348"/>
            <a:chExt cx="1752600" cy="2730103"/>
          </a:xfrm>
        </p:grpSpPr>
        <p:pic>
          <p:nvPicPr>
            <p:cNvPr id="3" name="Picture 2">
              <a:extLst>
                <a:ext uri="{FF2B5EF4-FFF2-40B4-BE49-F238E27FC236}">
                  <a16:creationId xmlns:a16="http://schemas.microsoft.com/office/drawing/2014/main" id="{8726723E-41B9-6F61-AD61-8929A9C0E23F}"/>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787D3F54-FEC3-60FC-F036-92DCAF5E2286}"/>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Connector 30">
            <a:extLst>
              <a:ext uri="{FF2B5EF4-FFF2-40B4-BE49-F238E27FC236}">
                <a16:creationId xmlns:a16="http://schemas.microsoft.com/office/drawing/2014/main" id="{34600B8B-A4A7-6E80-AE03-EC6325B9E0EB}"/>
              </a:ext>
            </a:extLst>
          </p:cNvPr>
          <p:cNvCxnSpPr/>
          <p:nvPr/>
        </p:nvCxnSpPr>
        <p:spPr>
          <a:xfrm>
            <a:off x="9088318" y="2963150"/>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180E-CD06-1912-410C-C5FF155254A9}"/>
              </a:ext>
            </a:extLst>
          </p:cNvPr>
          <p:cNvCxnSpPr/>
          <p:nvPr/>
        </p:nvCxnSpPr>
        <p:spPr>
          <a:xfrm>
            <a:off x="9088318" y="3468639"/>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73BF12-DF25-AE27-4690-65421EF2A903}"/>
              </a:ext>
            </a:extLst>
          </p:cNvPr>
          <p:cNvCxnSpPr/>
          <p:nvPr/>
        </p:nvCxnSpPr>
        <p:spPr>
          <a:xfrm>
            <a:off x="9088318" y="4021006"/>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5E4DA-606A-876D-B59E-976B6E5089B4}"/>
              </a:ext>
            </a:extLst>
          </p:cNvPr>
          <p:cNvCxnSpPr/>
          <p:nvPr/>
        </p:nvCxnSpPr>
        <p:spPr>
          <a:xfrm>
            <a:off x="9088318" y="4573375"/>
            <a:ext cx="2516570" cy="0"/>
          </a:xfrm>
          <a:prstGeom prst="line">
            <a:avLst/>
          </a:prstGeom>
          <a:ln w="1143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3120C0-63FD-5D51-C773-D6DCA6EC1636}"/>
              </a:ext>
            </a:extLst>
          </p:cNvPr>
          <p:cNvCxnSpPr/>
          <p:nvPr/>
        </p:nvCxnSpPr>
        <p:spPr>
          <a:xfrm>
            <a:off x="9088318" y="5063314"/>
            <a:ext cx="2516570" cy="0"/>
          </a:xfrm>
          <a:prstGeom prst="line">
            <a:avLst/>
          </a:prstGeom>
          <a:ln w="1143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5E326A8-C905-FC9F-0BAF-4A957BB453D2}"/>
              </a:ext>
            </a:extLst>
          </p:cNvPr>
          <p:cNvGrpSpPr/>
          <p:nvPr/>
        </p:nvGrpSpPr>
        <p:grpSpPr>
          <a:xfrm>
            <a:off x="12572165" y="503648"/>
            <a:ext cx="3445305" cy="5168503"/>
            <a:chOff x="8592819" y="6661348"/>
            <a:chExt cx="1752600" cy="2730103"/>
          </a:xfrm>
        </p:grpSpPr>
        <p:pic>
          <p:nvPicPr>
            <p:cNvPr id="37" name="Picture 36">
              <a:extLst>
                <a:ext uri="{FF2B5EF4-FFF2-40B4-BE49-F238E27FC236}">
                  <a16:creationId xmlns:a16="http://schemas.microsoft.com/office/drawing/2014/main" id="{9EF8714D-B380-EAC8-89B3-FE0C9558354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8" name="Rectangle: Rounded Corners 37">
              <a:extLst>
                <a:ext uri="{FF2B5EF4-FFF2-40B4-BE49-F238E27FC236}">
                  <a16:creationId xmlns:a16="http://schemas.microsoft.com/office/drawing/2014/main" id="{CDAC3F5F-0D6A-0954-7807-24CB042C6DE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E0C59B68-5405-547E-5EE3-86C768BB60F3}"/>
              </a:ext>
            </a:extLst>
          </p:cNvPr>
          <p:cNvCxnSpPr/>
          <p:nvPr/>
        </p:nvCxnSpPr>
        <p:spPr>
          <a:xfrm>
            <a:off x="13070310" y="2963150"/>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018CB9-ED01-892B-B94F-F277B7A7626F}"/>
              </a:ext>
            </a:extLst>
          </p:cNvPr>
          <p:cNvCxnSpPr/>
          <p:nvPr/>
        </p:nvCxnSpPr>
        <p:spPr>
          <a:xfrm>
            <a:off x="13070310" y="3468639"/>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D57744-4903-3E78-BF87-A58EF99A98E3}"/>
              </a:ext>
            </a:extLst>
          </p:cNvPr>
          <p:cNvCxnSpPr/>
          <p:nvPr/>
        </p:nvCxnSpPr>
        <p:spPr>
          <a:xfrm>
            <a:off x="13070310" y="4021006"/>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5BA4C6-1980-8952-58CF-6EEE839A3112}"/>
              </a:ext>
            </a:extLst>
          </p:cNvPr>
          <p:cNvCxnSpPr/>
          <p:nvPr/>
        </p:nvCxnSpPr>
        <p:spPr>
          <a:xfrm>
            <a:off x="13070310" y="4573375"/>
            <a:ext cx="2516570" cy="0"/>
          </a:xfrm>
          <a:prstGeom prst="line">
            <a:avLst/>
          </a:prstGeom>
          <a:ln w="1143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AD124D-A76D-6750-AC67-0875B3637D40}"/>
              </a:ext>
            </a:extLst>
          </p:cNvPr>
          <p:cNvCxnSpPr/>
          <p:nvPr/>
        </p:nvCxnSpPr>
        <p:spPr>
          <a:xfrm>
            <a:off x="13070310" y="5063314"/>
            <a:ext cx="2516570" cy="0"/>
          </a:xfrm>
          <a:prstGeom prst="line">
            <a:avLst/>
          </a:prstGeom>
          <a:ln w="1143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4E934E3-AF88-23B1-24DD-7D65A402DF11}"/>
              </a:ext>
            </a:extLst>
          </p:cNvPr>
          <p:cNvGrpSpPr/>
          <p:nvPr/>
        </p:nvGrpSpPr>
        <p:grpSpPr>
          <a:xfrm>
            <a:off x="16610045" y="503648"/>
            <a:ext cx="3445305" cy="5168503"/>
            <a:chOff x="8592819" y="6661348"/>
            <a:chExt cx="1752600" cy="2730103"/>
          </a:xfrm>
        </p:grpSpPr>
        <p:pic>
          <p:nvPicPr>
            <p:cNvPr id="45" name="Picture 44">
              <a:extLst>
                <a:ext uri="{FF2B5EF4-FFF2-40B4-BE49-F238E27FC236}">
                  <a16:creationId xmlns:a16="http://schemas.microsoft.com/office/drawing/2014/main" id="{53258032-9CB7-C1DD-213B-995028CC380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46" name="Rectangle: Rounded Corners 45">
              <a:extLst>
                <a:ext uri="{FF2B5EF4-FFF2-40B4-BE49-F238E27FC236}">
                  <a16:creationId xmlns:a16="http://schemas.microsoft.com/office/drawing/2014/main" id="{E478CABB-DD7A-C9A2-EA87-F7B98B46558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5F08DB6D-603C-EA14-5FFB-0EC2ED3700E9}"/>
              </a:ext>
            </a:extLst>
          </p:cNvPr>
          <p:cNvCxnSpPr/>
          <p:nvPr/>
        </p:nvCxnSpPr>
        <p:spPr>
          <a:xfrm>
            <a:off x="17108190" y="2963150"/>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8F82BE-E298-EB89-2B12-E67330C48728}"/>
              </a:ext>
            </a:extLst>
          </p:cNvPr>
          <p:cNvCxnSpPr/>
          <p:nvPr/>
        </p:nvCxnSpPr>
        <p:spPr>
          <a:xfrm>
            <a:off x="17108190" y="3468639"/>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C9BB3E-2F79-34ED-39E7-F0E04AEC27B4}"/>
              </a:ext>
            </a:extLst>
          </p:cNvPr>
          <p:cNvCxnSpPr/>
          <p:nvPr/>
        </p:nvCxnSpPr>
        <p:spPr>
          <a:xfrm>
            <a:off x="17108190" y="4021006"/>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F938EA-0841-96E9-91AC-6559B2B41220}"/>
              </a:ext>
            </a:extLst>
          </p:cNvPr>
          <p:cNvCxnSpPr/>
          <p:nvPr/>
        </p:nvCxnSpPr>
        <p:spPr>
          <a:xfrm>
            <a:off x="17108190" y="4573375"/>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539B81-49AC-BFEB-CA42-07EFAF9E89D5}"/>
              </a:ext>
            </a:extLst>
          </p:cNvPr>
          <p:cNvCxnSpPr/>
          <p:nvPr/>
        </p:nvCxnSpPr>
        <p:spPr>
          <a:xfrm>
            <a:off x="17108190" y="5063314"/>
            <a:ext cx="2516570" cy="0"/>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268A787-9EFA-DF1B-6E36-2C6E9D162BB7}"/>
              </a:ext>
            </a:extLst>
          </p:cNvPr>
          <p:cNvCxnSpPr>
            <a:cxnSpLocks/>
          </p:cNvCxnSpPr>
          <p:nvPr/>
        </p:nvCxnSpPr>
        <p:spPr>
          <a:xfrm>
            <a:off x="9747062" y="5909235"/>
            <a:ext cx="649623" cy="971469"/>
          </a:xfrm>
          <a:prstGeom prst="straightConnector1">
            <a:avLst/>
          </a:prstGeom>
          <a:ln w="2286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233FD1-F472-F682-9526-4F4A0C9A1B07}"/>
              </a:ext>
            </a:extLst>
          </p:cNvPr>
          <p:cNvCxnSpPr>
            <a:cxnSpLocks/>
          </p:cNvCxnSpPr>
          <p:nvPr/>
        </p:nvCxnSpPr>
        <p:spPr>
          <a:xfrm flipH="1">
            <a:off x="13905882" y="5849870"/>
            <a:ext cx="388935" cy="924405"/>
          </a:xfrm>
          <a:prstGeom prst="straightConnector1">
            <a:avLst/>
          </a:prstGeom>
          <a:ln w="2286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085343-7995-61C9-7391-9C2624D00D31}"/>
              </a:ext>
            </a:extLst>
          </p:cNvPr>
          <p:cNvCxnSpPr>
            <a:cxnSpLocks/>
          </p:cNvCxnSpPr>
          <p:nvPr/>
        </p:nvCxnSpPr>
        <p:spPr>
          <a:xfrm flipH="1">
            <a:off x="16519024" y="5913711"/>
            <a:ext cx="1784938" cy="860564"/>
          </a:xfrm>
          <a:prstGeom prst="straightConnector1">
            <a:avLst/>
          </a:prstGeom>
          <a:ln w="228600">
            <a:solidFill>
              <a:srgbClr val="393F7C"/>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black screen with white lines&#10;&#10;Description automatically generated">
            <a:extLst>
              <a:ext uri="{FF2B5EF4-FFF2-40B4-BE49-F238E27FC236}">
                <a16:creationId xmlns:a16="http://schemas.microsoft.com/office/drawing/2014/main" id="{3C0B7E32-710F-E108-313F-E696CC54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79" y="7311782"/>
            <a:ext cx="11818620" cy="8436593"/>
          </a:xfrm>
          <a:prstGeom prst="rect">
            <a:avLst/>
          </a:prstGeom>
        </p:spPr>
      </p:pic>
      <p:sp>
        <p:nvSpPr>
          <p:cNvPr id="61" name="TextBox 60">
            <a:extLst>
              <a:ext uri="{FF2B5EF4-FFF2-40B4-BE49-F238E27FC236}">
                <a16:creationId xmlns:a16="http://schemas.microsoft.com/office/drawing/2014/main" id="{34571BD2-BF7E-357D-C4D8-EFC0C336D9E6}"/>
              </a:ext>
            </a:extLst>
          </p:cNvPr>
          <p:cNvSpPr txBox="1"/>
          <p:nvPr/>
        </p:nvSpPr>
        <p:spPr>
          <a:xfrm>
            <a:off x="7157906" y="15822530"/>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2" name="TextBox 61">
            <a:extLst>
              <a:ext uri="{FF2B5EF4-FFF2-40B4-BE49-F238E27FC236}">
                <a16:creationId xmlns:a16="http://schemas.microsoft.com/office/drawing/2014/main" id="{DE7C7DA9-3BEA-0601-8EF2-7D064C78BBF9}"/>
              </a:ext>
            </a:extLst>
          </p:cNvPr>
          <p:cNvSpPr txBox="1"/>
          <p:nvPr/>
        </p:nvSpPr>
        <p:spPr>
          <a:xfrm rot="16200000">
            <a:off x="719068" y="11076057"/>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64" name="TextBox 63">
            <a:extLst>
              <a:ext uri="{FF2B5EF4-FFF2-40B4-BE49-F238E27FC236}">
                <a16:creationId xmlns:a16="http://schemas.microsoft.com/office/drawing/2014/main" id="{816B5378-46B2-B214-425A-D36F45E9232C}"/>
              </a:ext>
            </a:extLst>
          </p:cNvPr>
          <p:cNvSpPr txBox="1"/>
          <p:nvPr/>
        </p:nvSpPr>
        <p:spPr>
          <a:xfrm>
            <a:off x="2356399" y="58970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52" name="TextBox 51">
            <a:extLst>
              <a:ext uri="{FF2B5EF4-FFF2-40B4-BE49-F238E27FC236}">
                <a16:creationId xmlns:a16="http://schemas.microsoft.com/office/drawing/2014/main" id="{9F04B8D6-BA1E-2E1A-744A-5857067C9296}"/>
              </a:ext>
            </a:extLst>
          </p:cNvPr>
          <p:cNvSpPr txBox="1"/>
          <p:nvPr/>
        </p:nvSpPr>
        <p:spPr>
          <a:xfrm>
            <a:off x="8926632" y="16573528"/>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6" name="TextBox 55">
            <a:extLst>
              <a:ext uri="{FF2B5EF4-FFF2-40B4-BE49-F238E27FC236}">
                <a16:creationId xmlns:a16="http://schemas.microsoft.com/office/drawing/2014/main" id="{4CCA325E-B6D2-916B-4E41-FFBA59FDD6E2}"/>
              </a:ext>
            </a:extLst>
          </p:cNvPr>
          <p:cNvSpPr txBox="1"/>
          <p:nvPr/>
        </p:nvSpPr>
        <p:spPr>
          <a:xfrm>
            <a:off x="15688175" y="1665065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726CF8AD-B89E-383B-38A8-4878FB08E7E2}"/>
              </a:ext>
            </a:extLst>
          </p:cNvPr>
          <p:cNvSpPr txBox="1"/>
          <p:nvPr/>
        </p:nvSpPr>
        <p:spPr>
          <a:xfrm>
            <a:off x="14508512" y="21241189"/>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EAB9EB0A-B8E2-CDE7-A3D4-2C89057607B5}"/>
              </a:ext>
            </a:extLst>
          </p:cNvPr>
          <p:cNvSpPr txBox="1"/>
          <p:nvPr/>
        </p:nvSpPr>
        <p:spPr>
          <a:xfrm>
            <a:off x="8499869" y="21241190"/>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640B8EEF-9E64-80B5-E6E5-587AF4E93685}"/>
              </a:ext>
            </a:extLst>
          </p:cNvPr>
          <p:cNvSpPr txBox="1"/>
          <p:nvPr/>
        </p:nvSpPr>
        <p:spPr>
          <a:xfrm>
            <a:off x="4647218" y="16613008"/>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65" name="TextBox 64">
            <a:extLst>
              <a:ext uri="{FF2B5EF4-FFF2-40B4-BE49-F238E27FC236}">
                <a16:creationId xmlns:a16="http://schemas.microsoft.com/office/drawing/2014/main" id="{7B16FA83-756A-4D03-F226-C031CB73F589}"/>
              </a:ext>
            </a:extLst>
          </p:cNvPr>
          <p:cNvSpPr txBox="1"/>
          <p:nvPr/>
        </p:nvSpPr>
        <p:spPr>
          <a:xfrm>
            <a:off x="3655296" y="21285074"/>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6" name="Rectangle 65">
            <a:extLst>
              <a:ext uri="{FF2B5EF4-FFF2-40B4-BE49-F238E27FC236}">
                <a16:creationId xmlns:a16="http://schemas.microsoft.com/office/drawing/2014/main" id="{F02459C7-215F-8AB1-55E9-679FBADE6C37}"/>
              </a:ext>
            </a:extLst>
          </p:cNvPr>
          <p:cNvSpPr/>
          <p:nvPr/>
        </p:nvSpPr>
        <p:spPr>
          <a:xfrm>
            <a:off x="5364851" y="17472439"/>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563C795F-5073-6955-AD54-70944F06674B}"/>
              </a:ext>
            </a:extLst>
          </p:cNvPr>
          <p:cNvSpPr/>
          <p:nvPr/>
        </p:nvSpPr>
        <p:spPr>
          <a:xfrm>
            <a:off x="8929724" y="17472439"/>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675094D6-E948-D40E-92B2-8626D4DFC8AF}"/>
              </a:ext>
            </a:extLst>
          </p:cNvPr>
          <p:cNvSpPr/>
          <p:nvPr/>
        </p:nvSpPr>
        <p:spPr>
          <a:xfrm>
            <a:off x="9251237" y="18868664"/>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32681D0D-0618-9CAA-0FB8-9BF3EB938555}"/>
              </a:ext>
            </a:extLst>
          </p:cNvPr>
          <p:cNvSpPr/>
          <p:nvPr/>
        </p:nvSpPr>
        <p:spPr>
          <a:xfrm>
            <a:off x="10906295" y="17472439"/>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DD77B33-2272-2760-E58F-AC400E4AFB51}"/>
              </a:ext>
            </a:extLst>
          </p:cNvPr>
          <p:cNvSpPr/>
          <p:nvPr/>
        </p:nvSpPr>
        <p:spPr>
          <a:xfrm>
            <a:off x="10299133" y="20488659"/>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054BA10E-A1A3-842A-285F-C18A946B0A10}"/>
              </a:ext>
            </a:extLst>
          </p:cNvPr>
          <p:cNvSpPr/>
          <p:nvPr/>
        </p:nvSpPr>
        <p:spPr>
          <a:xfrm>
            <a:off x="15850779" y="17472440"/>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2F6F6B-DFE2-488F-F944-C70AA6467870}"/>
              </a:ext>
            </a:extLst>
          </p:cNvPr>
          <p:cNvSpPr/>
          <p:nvPr/>
        </p:nvSpPr>
        <p:spPr>
          <a:xfrm>
            <a:off x="15500630" y="18525576"/>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219EF6B6-CEEA-5309-7502-F85058B39C12}"/>
              </a:ext>
            </a:extLst>
          </p:cNvPr>
          <p:cNvSpPr/>
          <p:nvPr/>
        </p:nvSpPr>
        <p:spPr>
          <a:xfrm>
            <a:off x="15688175" y="19540484"/>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5480992-E894-96C6-6693-53CD1D73409D}"/>
              </a:ext>
            </a:extLst>
          </p:cNvPr>
          <p:cNvSpPr/>
          <p:nvPr/>
        </p:nvSpPr>
        <p:spPr>
          <a:xfrm>
            <a:off x="17127565" y="17472439"/>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6661AEEA-11E8-76B1-BA42-6B6E03625F05}"/>
              </a:ext>
            </a:extLst>
          </p:cNvPr>
          <p:cNvSpPr/>
          <p:nvPr/>
        </p:nvSpPr>
        <p:spPr>
          <a:xfrm>
            <a:off x="17438521" y="18054435"/>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F8CF6036-AF74-1B95-20D2-38143EC2FD57}"/>
              </a:ext>
            </a:extLst>
          </p:cNvPr>
          <p:cNvSpPr/>
          <p:nvPr/>
        </p:nvSpPr>
        <p:spPr>
          <a:xfrm>
            <a:off x="17725780" y="18595805"/>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124128C9-FE70-74BB-359C-1D8F21217888}"/>
              </a:ext>
            </a:extLst>
          </p:cNvPr>
          <p:cNvSpPr/>
          <p:nvPr/>
        </p:nvSpPr>
        <p:spPr>
          <a:xfrm>
            <a:off x="19840219" y="17472439"/>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CCEA7736-35A4-3B4D-6290-0F01C3CF4E51}"/>
              </a:ext>
            </a:extLst>
          </p:cNvPr>
          <p:cNvSpPr/>
          <p:nvPr/>
        </p:nvSpPr>
        <p:spPr>
          <a:xfrm>
            <a:off x="19510926" y="19765234"/>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2D6BCDC-2ED6-730E-3471-F6E1FDBB3FBC}"/>
              </a:ext>
            </a:extLst>
          </p:cNvPr>
          <p:cNvSpPr/>
          <p:nvPr/>
        </p:nvSpPr>
        <p:spPr>
          <a:xfrm>
            <a:off x="19192379" y="20326745"/>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021AC6F0-9404-3557-208F-14EE02FDADF4}"/>
              </a:ext>
            </a:extLst>
          </p:cNvPr>
          <p:cNvSpPr/>
          <p:nvPr/>
        </p:nvSpPr>
        <p:spPr>
          <a:xfrm>
            <a:off x="14133662" y="17472438"/>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4A794491-BB70-DBA4-E7B9-665003E445A1}"/>
              </a:ext>
            </a:extLst>
          </p:cNvPr>
          <p:cNvSpPr/>
          <p:nvPr/>
        </p:nvSpPr>
        <p:spPr>
          <a:xfrm>
            <a:off x="13905882" y="20611597"/>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B7CD9B34-A224-ADBF-E964-3A5621BEA2DF}"/>
              </a:ext>
            </a:extLst>
          </p:cNvPr>
          <p:cNvSpPr/>
          <p:nvPr/>
        </p:nvSpPr>
        <p:spPr>
          <a:xfrm>
            <a:off x="14331692" y="19297236"/>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56F6338C-B7A9-57A0-B620-B3CB2CA15A5E}"/>
              </a:ext>
            </a:extLst>
          </p:cNvPr>
          <p:cNvCxnSpPr/>
          <p:nvPr/>
        </p:nvCxnSpPr>
        <p:spPr>
          <a:xfrm>
            <a:off x="3952562" y="17472439"/>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24FBDBCD-28C8-AED8-A5D4-ED8386766105}"/>
              </a:ext>
            </a:extLst>
          </p:cNvPr>
          <p:cNvSpPr txBox="1"/>
          <p:nvPr/>
        </p:nvSpPr>
        <p:spPr>
          <a:xfrm rot="16200000">
            <a:off x="2816536" y="18696871"/>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85" name="TextBox 84">
            <a:extLst>
              <a:ext uri="{FF2B5EF4-FFF2-40B4-BE49-F238E27FC236}">
                <a16:creationId xmlns:a16="http://schemas.microsoft.com/office/drawing/2014/main" id="{E8AC886B-82D3-1277-FADA-883047898034}"/>
              </a:ext>
            </a:extLst>
          </p:cNvPr>
          <p:cNvSpPr txBox="1"/>
          <p:nvPr/>
        </p:nvSpPr>
        <p:spPr>
          <a:xfrm>
            <a:off x="1645630" y="20452863"/>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86" name="TextBox 85">
            <a:extLst>
              <a:ext uri="{FF2B5EF4-FFF2-40B4-BE49-F238E27FC236}">
                <a16:creationId xmlns:a16="http://schemas.microsoft.com/office/drawing/2014/main" id="{42799B09-D797-7122-6E31-C866B7098A73}"/>
              </a:ext>
            </a:extLst>
          </p:cNvPr>
          <p:cNvSpPr txBox="1"/>
          <p:nvPr/>
        </p:nvSpPr>
        <p:spPr>
          <a:xfrm>
            <a:off x="2356399" y="1591180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grpSp>
        <p:nvGrpSpPr>
          <p:cNvPr id="87" name="Group 86">
            <a:extLst>
              <a:ext uri="{FF2B5EF4-FFF2-40B4-BE49-F238E27FC236}">
                <a16:creationId xmlns:a16="http://schemas.microsoft.com/office/drawing/2014/main" id="{790166F9-AFAA-F5E7-88B5-69D39D453E04}"/>
              </a:ext>
            </a:extLst>
          </p:cNvPr>
          <p:cNvGrpSpPr/>
          <p:nvPr/>
        </p:nvGrpSpPr>
        <p:grpSpPr>
          <a:xfrm>
            <a:off x="4647218" y="503648"/>
            <a:ext cx="3445305" cy="5168503"/>
            <a:chOff x="8592819" y="6661348"/>
            <a:chExt cx="1752600" cy="2730103"/>
          </a:xfrm>
        </p:grpSpPr>
        <p:pic>
          <p:nvPicPr>
            <p:cNvPr id="88" name="Picture 87">
              <a:extLst>
                <a:ext uri="{FF2B5EF4-FFF2-40B4-BE49-F238E27FC236}">
                  <a16:creationId xmlns:a16="http://schemas.microsoft.com/office/drawing/2014/main" id="{68E3F4B2-EEBE-5006-2AC2-C8F92FE5AD48}"/>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89" name="Rectangle: Rounded Corners 88">
              <a:extLst>
                <a:ext uri="{FF2B5EF4-FFF2-40B4-BE49-F238E27FC236}">
                  <a16:creationId xmlns:a16="http://schemas.microsoft.com/office/drawing/2014/main" id="{3B0EC6F1-705B-FD6B-E811-06BFB36C4E20}"/>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0" name="Straight Connector 89">
            <a:extLst>
              <a:ext uri="{FF2B5EF4-FFF2-40B4-BE49-F238E27FC236}">
                <a16:creationId xmlns:a16="http://schemas.microsoft.com/office/drawing/2014/main" id="{0E76DB83-9247-68B9-3356-904BF67F46F3}"/>
              </a:ext>
            </a:extLst>
          </p:cNvPr>
          <p:cNvCxnSpPr/>
          <p:nvPr/>
        </p:nvCxnSpPr>
        <p:spPr>
          <a:xfrm>
            <a:off x="5145363" y="2963150"/>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A8040C-F699-92EB-C1C2-7678065C787C}"/>
              </a:ext>
            </a:extLst>
          </p:cNvPr>
          <p:cNvCxnSpPr/>
          <p:nvPr/>
        </p:nvCxnSpPr>
        <p:spPr>
          <a:xfrm>
            <a:off x="5145363" y="3468639"/>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9720556-30FD-1CA0-B37E-B56138F3CE86}"/>
              </a:ext>
            </a:extLst>
          </p:cNvPr>
          <p:cNvCxnSpPr/>
          <p:nvPr/>
        </p:nvCxnSpPr>
        <p:spPr>
          <a:xfrm>
            <a:off x="5145363" y="4021006"/>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7E85FBB-866F-C95E-9191-CB05871F7542}"/>
              </a:ext>
            </a:extLst>
          </p:cNvPr>
          <p:cNvCxnSpPr/>
          <p:nvPr/>
        </p:nvCxnSpPr>
        <p:spPr>
          <a:xfrm>
            <a:off x="5145363" y="4573375"/>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24466DB-3A7D-6D15-65AE-793CAA720833}"/>
              </a:ext>
            </a:extLst>
          </p:cNvPr>
          <p:cNvCxnSpPr/>
          <p:nvPr/>
        </p:nvCxnSpPr>
        <p:spPr>
          <a:xfrm>
            <a:off x="5145363" y="5063314"/>
            <a:ext cx="2516570" cy="0"/>
          </a:xfrm>
          <a:prstGeom prst="line">
            <a:avLst/>
          </a:prstGeom>
          <a:ln w="1143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95437B0-59B2-1416-B304-6C4F7E0AA46F}"/>
              </a:ext>
            </a:extLst>
          </p:cNvPr>
          <p:cNvCxnSpPr>
            <a:cxnSpLocks/>
          </p:cNvCxnSpPr>
          <p:nvPr/>
        </p:nvCxnSpPr>
        <p:spPr>
          <a:xfrm>
            <a:off x="6116079" y="5823696"/>
            <a:ext cx="1318022" cy="1114096"/>
          </a:xfrm>
          <a:prstGeom prst="straightConnector1">
            <a:avLst/>
          </a:prstGeom>
          <a:ln w="228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948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4984</TotalTime>
  <Words>700</Words>
  <Application>Microsoft Office PowerPoint</Application>
  <PresentationFormat>Custom</PresentationFormat>
  <Paragraphs>294</Paragraphs>
  <Slides>74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Yu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Mah</dc:creator>
  <cp:lastModifiedBy>Jonathan Mah</cp:lastModifiedBy>
  <cp:revision>3</cp:revision>
  <dcterms:created xsi:type="dcterms:W3CDTF">2023-05-03T19:41:22Z</dcterms:created>
  <dcterms:modified xsi:type="dcterms:W3CDTF">2024-08-28T17:47:37Z</dcterms:modified>
</cp:coreProperties>
</file>